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D8973-7B92-4E3E-A4C5-74CE5B41E2F6}" type="datetimeFigureOut">
              <a:rPr lang="en-US"/>
              <a:t>5/31/2016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52899-9A63-42AC-9C9E-B905DB1C755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3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52899-9A63-42AC-9C9E-B905DB1C755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83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52899-9A63-42AC-9C9E-B905DB1C7551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05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52899-9A63-42AC-9C9E-B905DB1C755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26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52899-9A63-42AC-9C9E-B905DB1C7551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88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52899-9A63-42AC-9C9E-B905DB1C7551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95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52899-9A63-42AC-9C9E-B905DB1C7551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26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52899-9A63-42AC-9C9E-B905DB1C7551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60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52899-9A63-42AC-9C9E-B905DB1C7551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71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52899-9A63-42AC-9C9E-B905DB1C7551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04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The Million Dollar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</a:t>
            </a:r>
          </a:p>
        </p:txBody>
      </p:sp>
    </p:spTree>
    <p:extLst>
      <p:ext uri="{BB962C8B-B14F-4D97-AF65-F5344CB8AC3E}">
        <p14:creationId xmlns:p14="http://schemas.microsoft.com/office/powerpoint/2010/main" val="232367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______ Expense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94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4052766177"/>
              </p:ext>
            </p:extLst>
          </p:nvPr>
        </p:nvGraphicFramePr>
        <p:xfrm>
          <a:off x="710489" y="695739"/>
          <a:ext cx="10793316" cy="5480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7772">
                  <a:extLst>
                    <a:ext uri="{9D8B030D-6E8A-4147-A177-3AD203B41FA5}">
                      <a16:colId xmlns:a16="http://schemas.microsoft.com/office/drawing/2014/main" val="446057434"/>
                    </a:ext>
                  </a:extLst>
                </a:gridCol>
                <a:gridCol w="3597772">
                  <a:extLst>
                    <a:ext uri="{9D8B030D-6E8A-4147-A177-3AD203B41FA5}">
                      <a16:colId xmlns:a16="http://schemas.microsoft.com/office/drawing/2014/main" val="643558187"/>
                    </a:ext>
                  </a:extLst>
                </a:gridCol>
                <a:gridCol w="3597772">
                  <a:extLst>
                    <a:ext uri="{9D8B030D-6E8A-4147-A177-3AD203B41FA5}">
                      <a16:colId xmlns:a16="http://schemas.microsoft.com/office/drawing/2014/main" val="2896077481"/>
                    </a:ext>
                  </a:extLst>
                </a:gridCol>
              </a:tblGrid>
              <a:tr h="125146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2400" dirty="0"/>
                        <a:t>Item Name and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2400"/>
                        <a:t>Cost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2400"/>
                        <a:t>Remaining Balance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058666"/>
                  </a:ext>
                </a:extLst>
              </a:tr>
              <a:tr h="7048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813112"/>
                  </a:ext>
                </a:extLst>
              </a:tr>
              <a:tr h="7048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361154"/>
                  </a:ext>
                </a:extLst>
              </a:tr>
              <a:tr h="7048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902233"/>
                  </a:ext>
                </a:extLst>
              </a:tr>
              <a:tr h="7048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419692"/>
                  </a:ext>
                </a:extLst>
              </a:tr>
              <a:tr h="7048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538506"/>
                  </a:ext>
                </a:extLst>
              </a:tr>
              <a:tr h="7048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74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51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/>
        </p:nvGraphicFramePr>
        <p:xfrm>
          <a:off x="710489" y="695739"/>
          <a:ext cx="10793316" cy="5480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7772">
                  <a:extLst>
                    <a:ext uri="{9D8B030D-6E8A-4147-A177-3AD203B41FA5}">
                      <a16:colId xmlns:a16="http://schemas.microsoft.com/office/drawing/2014/main" val="446057434"/>
                    </a:ext>
                  </a:extLst>
                </a:gridCol>
                <a:gridCol w="3597772">
                  <a:extLst>
                    <a:ext uri="{9D8B030D-6E8A-4147-A177-3AD203B41FA5}">
                      <a16:colId xmlns:a16="http://schemas.microsoft.com/office/drawing/2014/main" val="643558187"/>
                    </a:ext>
                  </a:extLst>
                </a:gridCol>
                <a:gridCol w="3597772">
                  <a:extLst>
                    <a:ext uri="{9D8B030D-6E8A-4147-A177-3AD203B41FA5}">
                      <a16:colId xmlns:a16="http://schemas.microsoft.com/office/drawing/2014/main" val="2896077481"/>
                    </a:ext>
                  </a:extLst>
                </a:gridCol>
              </a:tblGrid>
              <a:tr h="125146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2400" dirty="0"/>
                        <a:t>Item Name and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2400"/>
                        <a:t>Cost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sz="2400"/>
                        <a:t>Remaining Balance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058666"/>
                  </a:ext>
                </a:extLst>
              </a:tr>
              <a:tr h="7048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813112"/>
                  </a:ext>
                </a:extLst>
              </a:tr>
              <a:tr h="7048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361154"/>
                  </a:ext>
                </a:extLst>
              </a:tr>
              <a:tr h="7048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902233"/>
                  </a:ext>
                </a:extLst>
              </a:tr>
              <a:tr h="7048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419692"/>
                  </a:ext>
                </a:extLst>
              </a:tr>
              <a:tr h="7048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538506"/>
                  </a:ext>
                </a:extLst>
              </a:tr>
              <a:tr h="70484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74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750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Expense Page</a:t>
            </a:r>
          </a:p>
        </p:txBody>
      </p:sp>
    </p:spTree>
    <p:extLst>
      <p:ext uri="{BB962C8B-B14F-4D97-AF65-F5344CB8AC3E}">
        <p14:creationId xmlns:p14="http://schemas.microsoft.com/office/powerpoint/2010/main" val="3345392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______ Expense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13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______ Expense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206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______ Expense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24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______ Expense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791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______ Expense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90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Microsoft Office PowerPoint</Application>
  <PresentationFormat>Widescreen</PresentationFormat>
  <Paragraphs>0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The Million Dollar Project</vt:lpstr>
      <vt:lpstr>PowerPoint Presentation</vt:lpstr>
      <vt:lpstr>PowerPoint Presentation</vt:lpstr>
      <vt:lpstr>House Expense Page</vt:lpstr>
      <vt:lpstr>______ Expense Page</vt:lpstr>
      <vt:lpstr>______ Expense Page</vt:lpstr>
      <vt:lpstr>______ Expense Page</vt:lpstr>
      <vt:lpstr>______ Expense Page</vt:lpstr>
      <vt:lpstr>______ Expense Page</vt:lpstr>
      <vt:lpstr>______ Expense 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2</cp:revision>
  <dcterms:created xsi:type="dcterms:W3CDTF">2014-09-12T17:26:41Z</dcterms:created>
  <dcterms:modified xsi:type="dcterms:W3CDTF">2016-05-31T13:16:10Z</dcterms:modified>
</cp:coreProperties>
</file>