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3" autoAdjust="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D2B07-0939-7647-AA07-4446445AADFE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9394-35AF-F049-BCBC-E86071F691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9394-35AF-F049-BCBC-E86071F6914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2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Quidditch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Today you will learn about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Quidditch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439" y="634926"/>
            <a:ext cx="5097823" cy="320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232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watching my slide show</a:t>
            </a: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13086"/>
            <a:ext cx="6872553" cy="4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92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Field/Equipment</a:t>
            </a:r>
          </a:p>
          <a:p>
            <a:pPr marL="0" indent="0">
              <a:buNone/>
            </a:pPr>
            <a:r>
              <a:rPr lang="en-US" sz="4400" dirty="0" smtClean="0"/>
              <a:t>Rules</a:t>
            </a:r>
          </a:p>
          <a:p>
            <a:pPr marL="0" indent="0">
              <a:buNone/>
            </a:pPr>
            <a:r>
              <a:rPr lang="en-US" sz="4400" dirty="0" smtClean="0"/>
              <a:t>History</a:t>
            </a:r>
          </a:p>
          <a:p>
            <a:pPr marL="0" indent="0">
              <a:buNone/>
            </a:pPr>
            <a:r>
              <a:rPr lang="en-US" sz="4400" dirty="0" smtClean="0"/>
              <a:t>Penalties</a:t>
            </a:r>
          </a:p>
          <a:p>
            <a:pPr marL="0" indent="0">
              <a:buNone/>
            </a:pPr>
            <a:r>
              <a:rPr lang="en-US" sz="4400" dirty="0" smtClean="0"/>
              <a:t>Scoring</a:t>
            </a:r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413" y="2461468"/>
            <a:ext cx="3099661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32849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Field/Equipment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field is 500 feet long and 180 feet wide		A Fig Is a broomstick						There is a Modern </a:t>
            </a:r>
            <a:r>
              <a:rPr lang="en-US" dirty="0" smtClean="0"/>
              <a:t>quaffle</a:t>
            </a:r>
            <a:r>
              <a:rPr lang="en-US" dirty="0"/>
              <a:t>	</a:t>
            </a:r>
            <a:r>
              <a:rPr lang="en-US" dirty="0" smtClean="0"/>
              <a:t>			Seven people are on a team				The chaser scores with the </a:t>
            </a:r>
            <a:r>
              <a:rPr lang="en-US" dirty="0" smtClean="0"/>
              <a:t>quaffels</a:t>
            </a:r>
            <a:r>
              <a:rPr lang="en-US" dirty="0" smtClean="0"/>
              <a:t>			There is no height to rise				There is 4 main balls					The </a:t>
            </a:r>
            <a:r>
              <a:rPr lang="en-US" dirty="0" smtClean="0"/>
              <a:t>quaffle</a:t>
            </a:r>
            <a:r>
              <a:rPr lang="en-US" dirty="0" smtClean="0"/>
              <a:t> is 10 points				The color of the </a:t>
            </a:r>
            <a:r>
              <a:rPr lang="en-US" dirty="0" smtClean="0"/>
              <a:t>quaffle</a:t>
            </a:r>
            <a:r>
              <a:rPr lang="en-US" dirty="0" smtClean="0"/>
              <a:t> is scarlet			There is no time </a:t>
            </a:r>
            <a:r>
              <a:rPr lang="en-US" dirty="0" smtClean="0"/>
              <a:t>limit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096" y="-408192"/>
            <a:ext cx="2218904" cy="72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6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Field/equipment Pg.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snidget</a:t>
            </a:r>
            <a:r>
              <a:rPr lang="en-US" dirty="0" smtClean="0"/>
              <a:t> is 150 points					Only Keepers And Chaser can touch the </a:t>
            </a:r>
            <a:r>
              <a:rPr lang="en-US" dirty="0" smtClean="0"/>
              <a:t>quaffle</a:t>
            </a:r>
            <a:r>
              <a:rPr lang="en-US" dirty="0" smtClean="0"/>
              <a:t>	10 position on the field				The snitch is based on the golden </a:t>
            </a:r>
            <a:r>
              <a:rPr lang="en-US" dirty="0" smtClean="0"/>
              <a:t>snidget</a:t>
            </a:r>
            <a:r>
              <a:rPr lang="en-US" dirty="0"/>
              <a:t>	</a:t>
            </a:r>
            <a:r>
              <a:rPr lang="en-US" dirty="0" smtClean="0"/>
              <a:t>	The keepers scores with the </a:t>
            </a:r>
            <a:r>
              <a:rPr lang="en-US" dirty="0" smtClean="0"/>
              <a:t>quaffle</a:t>
            </a:r>
            <a:r>
              <a:rPr lang="en-US" dirty="0"/>
              <a:t>	</a:t>
            </a:r>
            <a:r>
              <a:rPr lang="en-US" dirty="0" smtClean="0"/>
              <a:t>		The council didn’t suggest building a brick wall	13 different teams 					The Golden </a:t>
            </a:r>
            <a:r>
              <a:rPr lang="en-US" dirty="0" smtClean="0"/>
              <a:t>snidget</a:t>
            </a:r>
            <a:r>
              <a:rPr lang="en-US" dirty="0" smtClean="0"/>
              <a:t> is walnut sized 			3 Chaser,2 Beater,1 keeper,</a:t>
            </a:r>
            <a:r>
              <a:rPr lang="en-US" dirty="0"/>
              <a:t> </a:t>
            </a:r>
            <a:r>
              <a:rPr lang="en-US" dirty="0" smtClean="0"/>
              <a:t>And 1 seeker		The newest fig has an invisible cushion </a:t>
            </a: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 smtClean="0"/>
              <a:t>quaffle</a:t>
            </a:r>
            <a:r>
              <a:rPr lang="en-US" dirty="0" smtClean="0"/>
              <a:t> is made of leather				The modern </a:t>
            </a:r>
            <a:r>
              <a:rPr lang="en-US" dirty="0" smtClean="0"/>
              <a:t>quaffle</a:t>
            </a:r>
            <a:r>
              <a:rPr lang="en-US" dirty="0" smtClean="0"/>
              <a:t> is 12 inches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199"/>
            <a:ext cx="9023037" cy="106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7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955991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Must stay in Boundaries </a:t>
            </a:r>
          </a:p>
          <a:p>
            <a:r>
              <a:rPr lang="en-US" sz="4800" dirty="0" smtClean="0"/>
              <a:t>The only time a player is </a:t>
            </a:r>
            <a:r>
              <a:rPr lang="en-US" sz="4800" dirty="0" smtClean="0"/>
              <a:t>allowed </a:t>
            </a:r>
            <a:r>
              <a:rPr lang="en-US" sz="4800" dirty="0" smtClean="0"/>
              <a:t>on the ground is during timeout</a:t>
            </a:r>
          </a:p>
          <a:p>
            <a:r>
              <a:rPr lang="en-US" sz="4800" dirty="0" smtClean="0"/>
              <a:t>You catch the golden snitch	to end</a:t>
            </a:r>
          </a:p>
          <a:p>
            <a:endParaRPr lang="en-US" sz="4800" dirty="0" smtClean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167081"/>
            <a:ext cx="2692400" cy="156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465319" y="24420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1269 is when </a:t>
            </a:r>
            <a:r>
              <a:rPr lang="en-US" dirty="0" smtClean="0"/>
              <a:t>quidditch</a:t>
            </a:r>
            <a:r>
              <a:rPr lang="en-US" dirty="0" smtClean="0"/>
              <a:t> began.</a:t>
            </a:r>
          </a:p>
          <a:p>
            <a:pPr marL="0" indent="0">
              <a:buNone/>
            </a:pPr>
            <a:r>
              <a:rPr lang="en-US" dirty="0" smtClean="0"/>
              <a:t>The golden snitch wasn’t caught for six months.</a:t>
            </a:r>
          </a:p>
          <a:p>
            <a:pPr marL="0" indent="0">
              <a:buNone/>
            </a:pPr>
            <a:r>
              <a:rPr lang="en-US" dirty="0" smtClean="0"/>
              <a:t>The longest game lasted three months.</a:t>
            </a:r>
          </a:p>
          <a:p>
            <a:pPr marL="0" indent="0">
              <a:buNone/>
            </a:pPr>
            <a:r>
              <a:rPr lang="en-US" dirty="0" smtClean="0"/>
              <a:t>Queerditch</a:t>
            </a:r>
            <a:r>
              <a:rPr lang="en-US" dirty="0" smtClean="0"/>
              <a:t> marsh is where it originated.</a:t>
            </a:r>
          </a:p>
          <a:p>
            <a:pPr marL="0" indent="0">
              <a:buNone/>
            </a:pPr>
            <a:r>
              <a:rPr lang="en-US" dirty="0" smtClean="0"/>
              <a:t>In 2005 a player rode a lamp instead of a broom.</a:t>
            </a:r>
          </a:p>
          <a:p>
            <a:pPr marL="0" indent="0">
              <a:buNone/>
            </a:pPr>
            <a:r>
              <a:rPr lang="en-US" dirty="0" smtClean="0"/>
              <a:t>In 2006 </a:t>
            </a:r>
            <a:r>
              <a:rPr lang="en-US" dirty="0" smtClean="0"/>
              <a:t>quidditch</a:t>
            </a:r>
            <a:r>
              <a:rPr lang="en-US" dirty="0" smtClean="0"/>
              <a:t> became more popular.</a:t>
            </a:r>
          </a:p>
          <a:p>
            <a:pPr marL="0" indent="0">
              <a:buNone/>
            </a:pPr>
            <a:r>
              <a:rPr lang="en-US" dirty="0" smtClean="0"/>
              <a:t>There was a world cup in Kissimmee.</a:t>
            </a:r>
          </a:p>
          <a:p>
            <a:pPr marL="0" indent="0">
              <a:buNone/>
            </a:pPr>
            <a:r>
              <a:rPr lang="en-US" dirty="0" smtClean="0"/>
              <a:t>There is an ancient </a:t>
            </a:r>
            <a:r>
              <a:rPr lang="en-US" dirty="0" smtClean="0"/>
              <a:t>Quaffle</a:t>
            </a:r>
            <a:r>
              <a:rPr lang="en-US" dirty="0" smtClean="0"/>
              <a:t>.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39" y="1735138"/>
            <a:ext cx="2374900" cy="51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9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tackle someone that is a penalty.</a:t>
            </a:r>
          </a:p>
          <a:p>
            <a:r>
              <a:rPr lang="en-US" dirty="0" smtClean="0"/>
              <a:t>There are 700 fouls.</a:t>
            </a:r>
          </a:p>
          <a:p>
            <a:r>
              <a:rPr lang="en-US" dirty="0" smtClean="0"/>
              <a:t>There are 4 maximum gender rules.</a:t>
            </a:r>
          </a:p>
          <a:p>
            <a:r>
              <a:rPr lang="en-US" dirty="0" smtClean="0"/>
              <a:t>The ref is called a </a:t>
            </a:r>
            <a:r>
              <a:rPr lang="en-US" dirty="0" smtClean="0"/>
              <a:t>quijudge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864" y="3801561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2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13 different plays.</a:t>
            </a:r>
          </a:p>
          <a:p>
            <a:r>
              <a:rPr lang="en-US" dirty="0" smtClean="0"/>
              <a:t>There are 2 scoring areas.</a:t>
            </a:r>
          </a:p>
          <a:p>
            <a:r>
              <a:rPr lang="en-US" dirty="0" smtClean="0"/>
              <a:t>There are 6 goal baskets.</a:t>
            </a:r>
          </a:p>
          <a:p>
            <a:endParaRPr lang="en-US" dirty="0" smtClean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68" y="3840026"/>
            <a:ext cx="4221451" cy="261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4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HarryPotter.wikia.com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FactMonster.com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FunTriva.com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UsQuidditch.org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Mugglenet.com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Quidditch</a:t>
            </a:r>
            <a:r>
              <a:rPr lang="en-US" dirty="0" smtClean="0"/>
              <a:t> through the ages (Book)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074" y="1158883"/>
            <a:ext cx="3352926" cy="410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4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160</TotalTime>
  <Words>198</Words>
  <Application>Microsoft Macintosh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Quidditch</vt:lpstr>
      <vt:lpstr>Navigation page</vt:lpstr>
      <vt:lpstr>Field/Equipment</vt:lpstr>
      <vt:lpstr>Field/equipment Pg. 2 </vt:lpstr>
      <vt:lpstr>Rules</vt:lpstr>
      <vt:lpstr>History</vt:lpstr>
      <vt:lpstr>Penalties</vt:lpstr>
      <vt:lpstr>Scoring</vt:lpstr>
      <vt:lpstr>Credits</vt:lpstr>
      <vt:lpstr>Thanks for watching</vt:lpstr>
    </vt:vector>
  </TitlesOfParts>
  <Company>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Quidditch</dc:title>
  <dc:creator>f g</dc:creator>
  <cp:lastModifiedBy>q` q</cp:lastModifiedBy>
  <cp:revision>17</cp:revision>
  <dcterms:created xsi:type="dcterms:W3CDTF">2016-01-21T16:59:20Z</dcterms:created>
  <dcterms:modified xsi:type="dcterms:W3CDTF">2016-02-04T16:16:02Z</dcterms:modified>
</cp:coreProperties>
</file>