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50662-985A-5E45-9ED6-BDE6F73EAFE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8D3D1-B586-6F4B-9291-51D5E507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special</a:t>
            </a:r>
            <a:r>
              <a:rPr lang="en-US" baseline="0" dirty="0" smtClean="0"/>
              <a:t> thanks to Golf </a:t>
            </a:r>
            <a:r>
              <a:rPr lang="en-US" baseline="0" dirty="0" err="1" smtClean="0"/>
              <a:t>info.Guide.com</a:t>
            </a:r>
            <a:r>
              <a:rPr lang="en-US" baseline="0" dirty="0" smtClean="0"/>
              <a:t>, Golf guide to everything golf., Golf news, and last but not least </a:t>
            </a:r>
            <a:r>
              <a:rPr lang="en-US" baseline="0" dirty="0" err="1" smtClean="0"/>
              <a:t>gsp</a:t>
            </a:r>
            <a:r>
              <a:rPr lang="en-US" baseline="0" dirty="0" smtClean="0"/>
              <a:t> rocks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D3D1-B586-6F4B-9291-51D5E507A3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6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just three rules in the rulebook of golf!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D3D1-B586-6F4B-9291-51D5E507A3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6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{ Clubs are the things you hit with in golf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D3D1-B586-6F4B-9291-51D5E507A3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96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penalty stroke is a additional hit on to the original stroke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8D3D1-B586-6F4B-9291-51D5E507A3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1/28/2016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N</a:t>
            </a:r>
            <a:r>
              <a:rPr lang="en-US" dirty="0" smtClean="0"/>
              <a:t>icholas Ian Coles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AMAZING WORLD OF GOLF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052"/>
            <a:ext cx="9144000" cy="299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amazing sport was first played in 1,000 A.D.</a:t>
            </a:r>
            <a:endParaRPr lang="en-US" dirty="0"/>
          </a:p>
          <a:p>
            <a:r>
              <a:rPr lang="en-US" dirty="0" smtClean="0"/>
              <a:t>In 1457 in </a:t>
            </a:r>
            <a:r>
              <a:rPr lang="en-US" dirty="0"/>
              <a:t>S</a:t>
            </a:r>
            <a:r>
              <a:rPr lang="en-US" dirty="0" smtClean="0"/>
              <a:t>cotland golf was banned due to it being a danger to archery practice.</a:t>
            </a:r>
          </a:p>
          <a:p>
            <a:r>
              <a:rPr lang="en-US" dirty="0" smtClean="0"/>
              <a:t>James VI of Scotland brought the game to England.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1304"/>
            <a:ext cx="9144000" cy="32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ball must be played </a:t>
            </a:r>
            <a:r>
              <a:rPr lang="en-US" dirty="0"/>
              <a:t>where it lays.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player mustn’t take action to influence the movement or play of the ball. </a:t>
            </a:r>
          </a:p>
          <a:p>
            <a:endParaRPr lang="en-US" dirty="0"/>
          </a:p>
          <a:p>
            <a:r>
              <a:rPr lang="en-US" dirty="0" smtClean="0"/>
              <a:t>If the opponent’s ball is at rest the player may concede.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07281"/>
            <a:ext cx="9144000" cy="2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in 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only one way to score in golf, and that is hitting the ball into the hole.</a:t>
            </a:r>
          </a:p>
          <a:p>
            <a:endParaRPr lang="en-US" dirty="0"/>
          </a:p>
          <a:p>
            <a:r>
              <a:rPr lang="en-US" dirty="0" smtClean="0"/>
              <a:t>To win you need the lowest amount of hits into the holes by the end of the course.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60537"/>
            <a:ext cx="9144000" cy="309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in 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golfer has fourteen clubs in their bag.</a:t>
            </a:r>
          </a:p>
          <a:p>
            <a:endParaRPr lang="en-US" dirty="0"/>
          </a:p>
          <a:p>
            <a:r>
              <a:rPr lang="en-US" dirty="0" smtClean="0"/>
              <a:t>There are three main clubs in golf are woods, irons, and putters.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11495"/>
            <a:ext cx="9144000" cy="334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ball lands in the water you get a penalty stroke.</a:t>
            </a:r>
          </a:p>
          <a:p>
            <a:endParaRPr lang="en-US" dirty="0"/>
          </a:p>
          <a:p>
            <a:r>
              <a:rPr lang="en-US" dirty="0" smtClean="0"/>
              <a:t>If your putt hits the flag in the hole you get a penalty stroke.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60537"/>
            <a:ext cx="9144000" cy="309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athletes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Jason Day has the worst ranking in the PGA Tour.</a:t>
            </a:r>
          </a:p>
          <a:p>
            <a:r>
              <a:rPr lang="en-US" dirty="0" smtClean="0"/>
              <a:t>Jordan </a:t>
            </a:r>
            <a:r>
              <a:rPr lang="en-US" dirty="0" err="1" smtClean="0"/>
              <a:t>Spieth</a:t>
            </a:r>
            <a:r>
              <a:rPr lang="en-US" dirty="0" smtClean="0"/>
              <a:t> is moving back towards no.1.</a:t>
            </a:r>
          </a:p>
          <a:p>
            <a:r>
              <a:rPr lang="en-US" dirty="0" smtClean="0"/>
              <a:t>Arnold </a:t>
            </a:r>
            <a:r>
              <a:rPr lang="en-US" dirty="0" smtClean="0"/>
              <a:t>Palmer got into the golfer’s hall of fame in 1994.</a:t>
            </a:r>
          </a:p>
          <a:p>
            <a:r>
              <a:rPr lang="en-US" dirty="0" smtClean="0"/>
              <a:t>Phil </a:t>
            </a:r>
            <a:r>
              <a:rPr lang="en-US" dirty="0" smtClean="0"/>
              <a:t>Mickelson was picked for the President’s cup.</a:t>
            </a:r>
          </a:p>
          <a:p>
            <a:r>
              <a:rPr lang="en-US" dirty="0" smtClean="0"/>
              <a:t>The average scoring for Arnold Palmer is 77.049.</a:t>
            </a:r>
          </a:p>
          <a:p>
            <a:r>
              <a:rPr lang="en-US" dirty="0" smtClean="0"/>
              <a:t>“ I never quit trying even though I have no chance to win.” – Arnold Palmer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684" y="4404852"/>
            <a:ext cx="5384316" cy="245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68" y="1760331"/>
            <a:ext cx="9030031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Tiger Woods almost won all four major tournaments in the same year!</a:t>
            </a:r>
          </a:p>
          <a:p>
            <a:r>
              <a:rPr lang="en-US" dirty="0" smtClean="0"/>
              <a:t>Arnold Palmer won championships in: 1958 and 1960.</a:t>
            </a:r>
          </a:p>
          <a:p>
            <a:r>
              <a:rPr lang="en-US" dirty="0" smtClean="0"/>
              <a:t>During segregation there where leagues for African Americans.</a:t>
            </a:r>
          </a:p>
          <a:p>
            <a:r>
              <a:rPr lang="en-US" dirty="0" smtClean="0"/>
              <a:t>The equipment has evolved over the years.</a:t>
            </a:r>
          </a:p>
          <a:p>
            <a:r>
              <a:rPr lang="en-US" dirty="0" smtClean="0"/>
              <a:t>Early golf balls were feathers stuffed in leather balls.</a:t>
            </a:r>
          </a:p>
          <a:p>
            <a:r>
              <a:rPr lang="en-US" dirty="0" smtClean="0"/>
              <a:t>Mary Queen of Scots was the first woman golfer.</a:t>
            </a:r>
          </a:p>
          <a:p>
            <a:r>
              <a:rPr lang="en-US" dirty="0" smtClean="0"/>
              <a:t>Golf is one of the most popular sports played outdoors.</a:t>
            </a:r>
          </a:p>
          <a:p>
            <a:r>
              <a:rPr lang="en-US" dirty="0" smtClean="0"/>
              <a:t>The rules of golf haven’t varied much over the years.</a:t>
            </a:r>
          </a:p>
          <a:p>
            <a:r>
              <a:rPr lang="en-US" dirty="0" smtClean="0"/>
              <a:t>Six par holes are rare but exist.</a:t>
            </a:r>
          </a:p>
          <a:p>
            <a:r>
              <a:rPr lang="en-US" dirty="0" smtClean="0"/>
              <a:t>The oldest known golf course is four hundred years old.</a:t>
            </a:r>
          </a:p>
          <a:p>
            <a:r>
              <a:rPr lang="en-US" dirty="0" err="1" smtClean="0"/>
              <a:t>Birde</a:t>
            </a:r>
            <a:r>
              <a:rPr lang="en-US" dirty="0" smtClean="0"/>
              <a:t> is slang for one over par.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613" y="0"/>
            <a:ext cx="3045386" cy="178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0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 to thank you ladies and gentlemen for listening to my power point. :p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9747"/>
            <a:ext cx="9143999" cy="430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152</TotalTime>
  <Words>451</Words>
  <Application>Microsoft Office PowerPoint</Application>
  <PresentationFormat>On-screen Show (4:3)</PresentationFormat>
  <Paragraphs>53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Apothecary</vt:lpstr>
      <vt:lpstr>The AMAZING WORLD OF GOLF </vt:lpstr>
      <vt:lpstr>The History of golf</vt:lpstr>
      <vt:lpstr>Rules of golf</vt:lpstr>
      <vt:lpstr>Scoring in golf</vt:lpstr>
      <vt:lpstr>Equipment in golf</vt:lpstr>
      <vt:lpstr>How to get penalties</vt:lpstr>
      <vt:lpstr>Famous athletes</vt:lpstr>
      <vt:lpstr>Fun facts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AMAZING WORLD OF GOLF </dc:title>
  <dc:creator>c</dc:creator>
  <cp:lastModifiedBy>Jessica Thompson-Anderson</cp:lastModifiedBy>
  <cp:revision>21</cp:revision>
  <dcterms:created xsi:type="dcterms:W3CDTF">2016-01-14T19:29:36Z</dcterms:created>
  <dcterms:modified xsi:type="dcterms:W3CDTF">2016-01-28T19:29:51Z</dcterms:modified>
</cp:coreProperties>
</file>