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8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4" y="2618913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2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3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endParaRPr lang="en-US" dirty="0"/>
          </a:p>
        </p:txBody>
      </p:sp>
      <p:pic>
        <p:nvPicPr>
          <p:cNvPr id="4" name="Picture 3" descr="ballerin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66248" y="6858000"/>
            <a:ext cx="4193177" cy="4571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Natalie </a:t>
            </a:r>
            <a:r>
              <a:rPr lang="en-US" dirty="0" err="1" smtClean="0"/>
              <a:t>rolfe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48" y="2554504"/>
            <a:ext cx="4034054" cy="43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40" y="1100629"/>
            <a:ext cx="7855460" cy="35798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I am going to talk about </a:t>
            </a:r>
            <a:r>
              <a:rPr lang="en-US" sz="2000" dirty="0" smtClean="0"/>
              <a:t>penalties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If someone hurts their partner or anybody the penalty is the judges will damage your score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Most commonly the dancer probably will be fined.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If the dancer accidently hurts their partner they will still get a penalty.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smtClean="0"/>
              <a:t>Also a dancer could be penalized for inappropriate content in the music or talking. 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 smtClean="0"/>
              <a:t>Another penalty is the dancers score could drastically lower.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0478"/>
            <a:ext cx="9143999" cy="25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43669"/>
            <a:ext cx="7520940" cy="548640"/>
          </a:xfrm>
        </p:spPr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50116"/>
            <a:ext cx="7520940" cy="3579849"/>
          </a:xfrm>
        </p:spPr>
        <p:txBody>
          <a:bodyPr/>
          <a:lstStyle/>
          <a:p>
            <a:r>
              <a:rPr lang="en-US" dirty="0" smtClean="0"/>
              <a:t>There is no maximum or minimum of songs in a dance teams remix for music.</a:t>
            </a:r>
          </a:p>
          <a:p>
            <a:r>
              <a:rPr lang="en-US" dirty="0" smtClean="0"/>
              <a:t>The CD for music must have no scratches.</a:t>
            </a:r>
          </a:p>
          <a:p>
            <a:r>
              <a:rPr lang="en-US" dirty="0" smtClean="0"/>
              <a:t>There is absolutely no offensive language in the music.</a:t>
            </a:r>
          </a:p>
          <a:p>
            <a:r>
              <a:rPr lang="en-US" dirty="0" smtClean="0"/>
              <a:t>So the DJ does not get mixed up, write the team name on the music CD.</a:t>
            </a:r>
          </a:p>
          <a:p>
            <a:r>
              <a:rPr lang="en-US" dirty="0" smtClean="0"/>
              <a:t>The dance team’s music must be downloaded onto a USB drive or a CD so the DJ </a:t>
            </a:r>
          </a:p>
          <a:p>
            <a:r>
              <a:rPr lang="en-US" dirty="0" smtClean="0"/>
              <a:t>can play the music for the dancers to dance to.</a:t>
            </a:r>
          </a:p>
          <a:p>
            <a:r>
              <a:rPr lang="en-US" dirty="0" smtClean="0"/>
              <a:t>To make the dance more interesting the dancers can add sound effects.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39" y="3764243"/>
            <a:ext cx="3820006" cy="35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3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0" y="365760"/>
            <a:ext cx="7684130" cy="548640"/>
          </a:xfrm>
        </p:spPr>
        <p:txBody>
          <a:bodyPr/>
          <a:lstStyle/>
          <a:p>
            <a:r>
              <a:rPr lang="en-US" dirty="0" smtClean="0"/>
              <a:t>Rules for dance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7660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second round of the dance competition the dance teams can change their dance if they do not like the dance.</a:t>
            </a:r>
          </a:p>
          <a:p>
            <a:r>
              <a:rPr lang="en-US" dirty="0" smtClean="0"/>
              <a:t>Looking for a break ?Well when your dance is over you get your break. </a:t>
            </a:r>
          </a:p>
          <a:p>
            <a:r>
              <a:rPr lang="en-US" dirty="0" smtClean="0"/>
              <a:t>The dance judges do not provide music for the dance team’s dance.</a:t>
            </a:r>
          </a:p>
          <a:p>
            <a:r>
              <a:rPr lang="en-US" dirty="0" smtClean="0"/>
              <a:t>THE AWARDS:</a:t>
            </a:r>
          </a:p>
          <a:p>
            <a:r>
              <a:rPr lang="en-US" dirty="0" smtClean="0"/>
              <a:t>1. High Gold 2. Gold 3. High Silver 4. Silver 5. Platinum Plus 6. Platinum </a:t>
            </a:r>
          </a:p>
          <a:p>
            <a:r>
              <a:rPr lang="en-US" dirty="0" smtClean="0"/>
              <a:t>Once the judges make the decisions on your score that is final. </a:t>
            </a:r>
          </a:p>
          <a:p>
            <a:r>
              <a:rPr lang="en-US" dirty="0" smtClean="0"/>
              <a:t>This is a funny  one but keep your beards  to your self. </a:t>
            </a:r>
            <a:r>
              <a:rPr lang="en-US" dirty="0"/>
              <a:t>T</a:t>
            </a:r>
            <a:r>
              <a:rPr lang="en-US" dirty="0" smtClean="0"/>
              <a:t>here are 4-10 judges in a dance competition.</a:t>
            </a:r>
          </a:p>
          <a:p>
            <a:r>
              <a:rPr lang="en-US" dirty="0" smtClean="0"/>
              <a:t>The professional dancers usually preform on a stage. Props: tables, chairs or each other. Apparel : skirts, shirts,</a:t>
            </a:r>
            <a:r>
              <a:rPr lang="en-US" dirty="0"/>
              <a:t> </a:t>
            </a:r>
            <a:r>
              <a:rPr lang="en-US" dirty="0" smtClean="0"/>
              <a:t>dresses, t-shirts or long sleeve shirts. </a:t>
            </a:r>
          </a:p>
          <a:p>
            <a:r>
              <a:rPr lang="en-US" dirty="0" smtClean="0"/>
              <a:t>The judges expect the dancers to have 3-9 dances.</a:t>
            </a:r>
          </a:p>
          <a:p>
            <a:r>
              <a:rPr lang="en-US" dirty="0" smtClean="0"/>
              <a:t> In free style dance there is no acrobatics.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43" y="4461657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53" y="3516111"/>
            <a:ext cx="4099447" cy="3232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38" y="797709"/>
            <a:ext cx="2390914" cy="27184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75" y="1100629"/>
            <a:ext cx="4240278" cy="57573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Gene Kelly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Gene Kelly was ranked the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most celebrated dancer in America. </a:t>
            </a:r>
            <a:r>
              <a:rPr lang="en-US" sz="1800" dirty="0" smtClean="0"/>
              <a:t>He </a:t>
            </a:r>
            <a:r>
              <a:rPr lang="en-US" sz="1800" dirty="0" smtClean="0"/>
              <a:t>was born in 1912. Gene Kelly preformed in the famous Singing in the Rain. </a:t>
            </a:r>
            <a:r>
              <a:rPr lang="en-US" sz="1800" dirty="0" smtClean="0"/>
              <a:t>He </a:t>
            </a:r>
            <a:r>
              <a:rPr lang="en-US" sz="1800" dirty="0" smtClean="0"/>
              <a:t>started his career in the 1930s and ended in the 1980s. Gene Kelly’s record is 9 plays which is a lot for dancing. </a:t>
            </a:r>
            <a:endParaRPr lang="en-US" sz="1800" dirty="0"/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r>
              <a:rPr lang="en-US" sz="1800" dirty="0" smtClean="0"/>
              <a:t>Mikhail Baryshnikov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Mikhail  Baryshnikov  says he is better at dancing than choreography. Mikhail  is a contemporary and ballet dancer. Mikhail is from Russia. TV helped  him with his career a lot. Mikhail is the most celebrated dancer.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7945"/>
            <a:ext cx="879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GENE KELLY AND MIKHAIL BARYSHNIKOV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43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A mega line has six minutes to preform their dance. A beginner team can’t have more than 1</a:t>
            </a:r>
            <a:r>
              <a:rPr lang="en-US" sz="1800" dirty="0"/>
              <a:t> </a:t>
            </a:r>
            <a:r>
              <a:rPr lang="en-US" sz="1800" dirty="0" smtClean="0"/>
              <a:t>minute and thirty seconds to preform their dance. A trio has 4 minutes and 45 seconds to preform. </a:t>
            </a:r>
            <a:r>
              <a:rPr lang="en-US" sz="1800" dirty="0"/>
              <a:t> </a:t>
            </a:r>
            <a:r>
              <a:rPr lang="en-US" sz="1800" dirty="0" smtClean="0"/>
              <a:t>A adult or 2 adults get 2:00 minutes to preform. All people get 5 seconds to adjust themselves. Kids age 1-5 get 1</a:t>
            </a:r>
            <a:r>
              <a:rPr lang="en-US" sz="1800" dirty="0"/>
              <a:t> </a:t>
            </a:r>
            <a:r>
              <a:rPr lang="en-US" sz="1800" dirty="0" smtClean="0"/>
              <a:t>minute and thirty seconds to perform their dance. A small group gets 3 minutes preform. A large group gets 4 minutes.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731" y="3029459"/>
            <a:ext cx="5102000" cy="38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8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Whomever has the most points wins the dance competition. </a:t>
            </a:r>
            <a:r>
              <a:rPr lang="en-US" sz="2400" dirty="0"/>
              <a:t>S</a:t>
            </a:r>
            <a:r>
              <a:rPr lang="en-US" sz="2400" dirty="0" smtClean="0"/>
              <a:t>ignature moves help lift scores. </a:t>
            </a:r>
            <a:r>
              <a:rPr lang="en-US" sz="2400" dirty="0"/>
              <a:t>T</a:t>
            </a:r>
            <a:r>
              <a:rPr lang="en-US" sz="2400" dirty="0" smtClean="0"/>
              <a:t>he first place winner is scored a one </a:t>
            </a:r>
            <a:r>
              <a:rPr lang="en-US" sz="2400" dirty="0" err="1" smtClean="0"/>
              <a:t>hundred.The</a:t>
            </a:r>
            <a:r>
              <a:rPr lang="en-US" sz="2400" dirty="0" smtClean="0"/>
              <a:t> dancer that gets second place is scored a 75. The judges usually score  from 0 to 100, but sometimes they score from 75 to 95. The best placing you can get is first place the worst dancers can get placed  is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place depending on the competition.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49" y="4121650"/>
            <a:ext cx="5350450" cy="27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3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Animals started dancing since the beginning of time. </a:t>
            </a:r>
            <a:r>
              <a:rPr lang="en-US" sz="2400" dirty="0" smtClean="0"/>
              <a:t>Contemporary </a:t>
            </a:r>
            <a:r>
              <a:rPr lang="en-US" sz="2400" dirty="0"/>
              <a:t>started in the1950s. Rock </a:t>
            </a:r>
            <a:r>
              <a:rPr lang="en-US" sz="2400" dirty="0" smtClean="0"/>
              <a:t>dance started in 1960. </a:t>
            </a:r>
            <a:r>
              <a:rPr lang="en-US" sz="2400" dirty="0" smtClean="0"/>
              <a:t>Rock </a:t>
            </a:r>
            <a:r>
              <a:rPr lang="en-US" sz="2400" dirty="0" smtClean="0"/>
              <a:t>dance  was used in many different ways in the late 1980s. </a:t>
            </a:r>
            <a:r>
              <a:rPr lang="en-US" sz="2400" dirty="0" smtClean="0"/>
              <a:t>People </a:t>
            </a:r>
            <a:r>
              <a:rPr lang="en-US" sz="2400" dirty="0" smtClean="0"/>
              <a:t>dance everywhere, at festivals and at home. Some people dance in a religious ritual group. </a:t>
            </a:r>
            <a:r>
              <a:rPr lang="en-US" sz="2400" dirty="0"/>
              <a:t>T</a:t>
            </a:r>
            <a:r>
              <a:rPr lang="en-US" sz="2400" dirty="0" smtClean="0"/>
              <a:t>here are festivals for dance all around the world.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960" y="3831666"/>
            <a:ext cx="4227039" cy="30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778</TotalTime>
  <Words>675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Calisto MT</vt:lpstr>
      <vt:lpstr>Tunga</vt:lpstr>
      <vt:lpstr>Wingdings</vt:lpstr>
      <vt:lpstr>Angles</vt:lpstr>
      <vt:lpstr>Dance</vt:lpstr>
      <vt:lpstr>penalties</vt:lpstr>
      <vt:lpstr>Music</vt:lpstr>
      <vt:lpstr>Rules for dance </vt:lpstr>
      <vt:lpstr>PowerPoint Presentation</vt:lpstr>
      <vt:lpstr>time</vt:lpstr>
      <vt:lpstr>scoring</vt:lpstr>
      <vt:lpstr>History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</dc:title>
  <dc:creator> Natalie  </dc:creator>
  <cp:lastModifiedBy>Jessica Thompson-Anderson</cp:lastModifiedBy>
  <cp:revision>52</cp:revision>
  <dcterms:created xsi:type="dcterms:W3CDTF">2015-11-03T17:35:38Z</dcterms:created>
  <dcterms:modified xsi:type="dcterms:W3CDTF">2016-02-02T18:55:47Z</dcterms:modified>
</cp:coreProperties>
</file>