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595" autoAdjust="0"/>
  </p:normalViewPr>
  <p:slideViewPr>
    <p:cSldViewPr snapToGrid="0" snapToObjects="1">
      <p:cViewPr varScale="1">
        <p:scale>
          <a:sx n="97" d="100"/>
          <a:sy n="97" d="100"/>
        </p:scale>
        <p:origin x="119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3026" y="5540376"/>
            <a:ext cx="7196328" cy="768476"/>
          </a:xfrm>
        </p:spPr>
        <p:txBody>
          <a:bodyPr/>
          <a:lstStyle/>
          <a:p>
            <a:r>
              <a:rPr lang="en-US" dirty="0" smtClean="0"/>
              <a:t>                                                 By: Muizz Anchur</a:t>
            </a:r>
            <a:endParaRPr lang="en-US" dirty="0"/>
          </a:p>
        </p:txBody>
      </p:sp>
      <p:pic>
        <p:nvPicPr>
          <p:cNvPr id="4" name="Picture 3" descr="cricket_wc-explainer_1296x729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2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51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country’s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75" y="2070847"/>
            <a:ext cx="7612063" cy="418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45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Hoped you had fun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2523" b="22523"/>
          <a:stretch>
            <a:fillRect/>
          </a:stretch>
        </p:blipFill>
        <p:spPr>
          <a:xfrm>
            <a:off x="765175" y="1497106"/>
            <a:ext cx="7612062" cy="4755775"/>
          </a:xfrm>
        </p:spPr>
      </p:pic>
    </p:spTree>
    <p:extLst>
      <p:ext uri="{BB962C8B-B14F-4D97-AF65-F5344CB8AC3E}">
        <p14:creationId xmlns:p14="http://schemas.microsoft.com/office/powerpoint/2010/main" val="173060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1912096"/>
            <a:ext cx="7612064" cy="4182035"/>
          </a:xfrm>
        </p:spPr>
        <p:txBody>
          <a:bodyPr/>
          <a:lstStyle/>
          <a:p>
            <a:r>
              <a:rPr lang="en-US" dirty="0" smtClean="0"/>
              <a:t>Cricket started in England in the 16 century</a:t>
            </a:r>
          </a:p>
          <a:p>
            <a:r>
              <a:rPr lang="en-US" dirty="0" smtClean="0"/>
              <a:t>Cricket originated in the dark ages</a:t>
            </a:r>
          </a:p>
          <a:p>
            <a:r>
              <a:rPr lang="en-US" dirty="0" smtClean="0"/>
              <a:t>Cricket like games called Club ball and Stool ball was played in England 500 years ago</a:t>
            </a:r>
          </a:p>
          <a:p>
            <a:r>
              <a:rPr lang="en-US" dirty="0" smtClean="0"/>
              <a:t>The first women’s game was held in Surrey, England in 1745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06"/>
            <a:ext cx="3152588" cy="18994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1648" y="1"/>
            <a:ext cx="3212352" cy="191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41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Cricket is played on a round or oval field of grass</a:t>
            </a:r>
          </a:p>
          <a:p>
            <a:r>
              <a:rPr lang="en-US" dirty="0" smtClean="0"/>
              <a:t>Cricket is played against two teams with eleven players in each team</a:t>
            </a:r>
          </a:p>
          <a:p>
            <a:r>
              <a:rPr lang="en-US" dirty="0" smtClean="0"/>
              <a:t>You must wear peaked caps, open necked shirts, trousers, spiked shoes, and gloves</a:t>
            </a:r>
          </a:p>
          <a:p>
            <a:r>
              <a:rPr lang="en-US" dirty="0" smtClean="0"/>
              <a:t>A wicket is a stump that is 71.1 centimeters high</a:t>
            </a:r>
          </a:p>
          <a:p>
            <a:r>
              <a:rPr lang="en-US" dirty="0" smtClean="0"/>
              <a:t>A pitch is a rectangular strip between the wickets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50" y="0"/>
            <a:ext cx="2948854" cy="16497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518" y="0"/>
            <a:ext cx="3348481" cy="164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0268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209" y="1777461"/>
            <a:ext cx="8519334" cy="4135238"/>
          </a:xfrm>
        </p:spPr>
        <p:txBody>
          <a:bodyPr/>
          <a:lstStyle/>
          <a:p>
            <a:r>
              <a:rPr lang="en-US" dirty="0" smtClean="0"/>
              <a:t>A cricket game maybe paused/suspended because of bad light and rain</a:t>
            </a:r>
          </a:p>
          <a:p>
            <a:r>
              <a:rPr lang="en-US" dirty="0" smtClean="0"/>
              <a:t>Cricket can also be paused or suspended for hedge hogs, bees, sparrows, and mice</a:t>
            </a:r>
          </a:p>
          <a:p>
            <a:r>
              <a:rPr lang="en-US" dirty="0" smtClean="0"/>
              <a:t>The National Cricket Council (NCC) makes and publishes rules of cricket</a:t>
            </a:r>
          </a:p>
          <a:p>
            <a:r>
              <a:rPr lang="en-US" dirty="0" smtClean="0"/>
              <a:t>Hitting a players leg pads makes them out</a:t>
            </a:r>
          </a:p>
          <a:p>
            <a:r>
              <a:rPr lang="en-US" dirty="0" smtClean="0"/>
              <a:t>A major cricket match may last 1 to 5 days or more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388" y="0"/>
            <a:ext cx="3596612" cy="18810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08890" cy="188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65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ositions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fielding side consists of the bowler, wicket keeper, and fielder</a:t>
            </a:r>
          </a:p>
          <a:p>
            <a:r>
              <a:rPr lang="en-US" dirty="0" smtClean="0"/>
              <a:t>Each team must have nine fielders on the field</a:t>
            </a:r>
          </a:p>
          <a:p>
            <a:r>
              <a:rPr lang="en-US" dirty="0" smtClean="0"/>
              <a:t>The batsmen are called strikers</a:t>
            </a:r>
            <a:endParaRPr lang="en-US" dirty="0"/>
          </a:p>
          <a:p>
            <a:r>
              <a:rPr lang="en-US" dirty="0" smtClean="0"/>
              <a:t>The striker is the only one that can score a run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4714" y="79468"/>
            <a:ext cx="3319285" cy="1968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313811" cy="207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95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enalties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Sometimes you have to pay</a:t>
            </a:r>
          </a:p>
          <a:p>
            <a:r>
              <a:rPr lang="en-US" dirty="0" smtClean="0"/>
              <a:t>Other times you get suspended</a:t>
            </a:r>
          </a:p>
          <a:p>
            <a:r>
              <a:rPr lang="en-US" dirty="0" smtClean="0"/>
              <a:t>Sometimes you get fined of captain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7886"/>
          <a:stretch/>
        </p:blipFill>
        <p:spPr>
          <a:xfrm>
            <a:off x="5960107" y="0"/>
            <a:ext cx="3183894" cy="668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coring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double century is 200 runs</a:t>
            </a:r>
          </a:p>
          <a:p>
            <a:r>
              <a:rPr lang="en-US" dirty="0" smtClean="0"/>
              <a:t>When the batter hits the ball over the boundary it is 6 points</a:t>
            </a:r>
          </a:p>
          <a:p>
            <a:r>
              <a:rPr lang="en-US" dirty="0" smtClean="0"/>
              <a:t>When the batter hits the ball to the boundary it is a four</a:t>
            </a:r>
          </a:p>
          <a:p>
            <a:r>
              <a:rPr lang="en-US" dirty="0" smtClean="0"/>
              <a:t>To score a run each batter runs to the other wicket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811" y="5050117"/>
            <a:ext cx="2977776" cy="180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7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Interesting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best known cricket ground is the Lords cricket ground</a:t>
            </a:r>
          </a:p>
          <a:p>
            <a:r>
              <a:rPr lang="en-US" dirty="0" smtClean="0"/>
              <a:t>Cricket is most popular in England</a:t>
            </a:r>
          </a:p>
          <a:p>
            <a:r>
              <a:rPr lang="en-US" dirty="0" smtClean="0"/>
              <a:t>The largest crowd to watch a cricket match was a total of 250,534 people</a:t>
            </a:r>
          </a:p>
          <a:p>
            <a:r>
              <a:rPr lang="en-US" dirty="0" smtClean="0"/>
              <a:t>Some major cricket matches are tests and </a:t>
            </a:r>
            <a:r>
              <a:rPr lang="en-US" dirty="0" err="1" smtClean="0"/>
              <a:t>odi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8570" y="0"/>
            <a:ext cx="2375429" cy="16908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469"/>
            <a:ext cx="2379450" cy="161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2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Famous athletes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Sachin</a:t>
            </a:r>
            <a:r>
              <a:rPr lang="en-US" dirty="0" smtClean="0"/>
              <a:t> Tendulkar helped </a:t>
            </a:r>
            <a:r>
              <a:rPr lang="en-US" dirty="0" err="1" smtClean="0"/>
              <a:t>Shahid</a:t>
            </a:r>
            <a:r>
              <a:rPr lang="en-US" dirty="0" smtClean="0"/>
              <a:t> </a:t>
            </a:r>
            <a:r>
              <a:rPr lang="en-US" dirty="0" err="1" smtClean="0"/>
              <a:t>Afridi</a:t>
            </a:r>
            <a:r>
              <a:rPr lang="en-US" dirty="0" smtClean="0"/>
              <a:t> hit the fastest </a:t>
            </a:r>
            <a:r>
              <a:rPr lang="en-US" dirty="0" err="1" smtClean="0"/>
              <a:t>odi</a:t>
            </a:r>
            <a:r>
              <a:rPr lang="en-US" dirty="0" smtClean="0"/>
              <a:t> century</a:t>
            </a:r>
          </a:p>
          <a:p>
            <a:r>
              <a:rPr lang="en-US" dirty="0" smtClean="0"/>
              <a:t>Wilfred Rhodes of England played test cricket till he was 52 years old</a:t>
            </a:r>
          </a:p>
          <a:p>
            <a:r>
              <a:rPr lang="en-US" dirty="0" smtClean="0"/>
              <a:t>Alec Stewart got 8463 test runs and he was born 8/4/63</a:t>
            </a:r>
          </a:p>
          <a:p>
            <a:r>
              <a:rPr lang="en-US" dirty="0" smtClean="0"/>
              <a:t>Allen Border played 153 consecutive test  matches in his life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5176" y="5438588"/>
            <a:ext cx="1946647" cy="141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482</TotalTime>
  <Words>363</Words>
  <Application>Microsoft Office PowerPoint</Application>
  <PresentationFormat>On-screen Show (4:3)</PresentationFormat>
  <Paragraphs>44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Book Antiqua</vt:lpstr>
      <vt:lpstr>Wingdings 2</vt:lpstr>
      <vt:lpstr>Habitat</vt:lpstr>
      <vt:lpstr>PowerPoint Presentation</vt:lpstr>
      <vt:lpstr>HISTORY</vt:lpstr>
      <vt:lpstr>NEEDS</vt:lpstr>
      <vt:lpstr>RULES</vt:lpstr>
      <vt:lpstr>Positions</vt:lpstr>
      <vt:lpstr>Penalties</vt:lpstr>
      <vt:lpstr>Scoring</vt:lpstr>
      <vt:lpstr>Interesting facts</vt:lpstr>
      <vt:lpstr>Famous athletes</vt:lpstr>
      <vt:lpstr>My country’s team</vt:lpstr>
      <vt:lpstr>Hoped you had fun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CRICKET</dc:title>
  <dc:creator>Muizz Anchur</dc:creator>
  <cp:lastModifiedBy>Jessica Thompson-Anderson</cp:lastModifiedBy>
  <cp:revision>23</cp:revision>
  <dcterms:created xsi:type="dcterms:W3CDTF">2015-12-03T19:33:58Z</dcterms:created>
  <dcterms:modified xsi:type="dcterms:W3CDTF">2016-01-28T19:23:45Z</dcterms:modified>
</cp:coreProperties>
</file>