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AC8B8-AB4E-E748-9679-3458F249E1F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BA5FA-B981-5E45-8874-9D357B824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BA5FA-B981-5E45-8874-9D357B8240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3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February 9,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February 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February 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February 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February 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February 9,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February 9,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February 9,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February 9,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February 9, 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February 9,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February 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-857"/>
            <a:ext cx="3309803" cy="77979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Hockey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778933"/>
            <a:ext cx="2463302" cy="99906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By: </a:t>
            </a:r>
            <a:r>
              <a:rPr lang="en-US" sz="2800" dirty="0" err="1" smtClean="0">
                <a:solidFill>
                  <a:schemeClr val="bg1"/>
                </a:solidFill>
              </a:rPr>
              <a:t>Mikkel</a:t>
            </a:r>
            <a:r>
              <a:rPr lang="en-US" sz="2800" dirty="0" smtClean="0">
                <a:solidFill>
                  <a:schemeClr val="bg1"/>
                </a:solidFill>
              </a:rPr>
              <a:t> Lambert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7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440267" y="338666"/>
            <a:ext cx="8246533" cy="6163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Ben Bishop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026" y="2292873"/>
            <a:ext cx="6777317" cy="403462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Ben Bishop has been playing hockey since 2004.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 played a game of hockey through a torn muscle.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Ben Bishop was in a major game called The Stanly Cup.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His position is goaltender.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Ben Bishop has over 3,000 saves in all that</a:t>
            </a:r>
            <a:r>
              <a:rPr lang="fr-FR" dirty="0" smtClean="0">
                <a:solidFill>
                  <a:schemeClr val="tx1"/>
                </a:solidFill>
              </a:rPr>
              <a:t>’</a:t>
            </a:r>
            <a:r>
              <a:rPr lang="en-US" dirty="0" smtClean="0">
                <a:solidFill>
                  <a:schemeClr val="tx1"/>
                </a:solidFill>
              </a:rPr>
              <a:t>s just one of the amazing facts about him.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5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31655" y="355599"/>
            <a:ext cx="8204346" cy="6163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55" y="401129"/>
            <a:ext cx="7024744" cy="5979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Rules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55" y="982133"/>
            <a:ext cx="8204346" cy="5537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equipment you need to play hockey is a helmet, shoulder pads,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gloves, hockey sticks, mouth piece, puck, and skates.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other rules are in hockey you have to play on ice.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You also have to have a goalpost and net.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There has to be benches for players when they are not on the ice.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Two teams are necessary to play a game.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goalie cannot touch or carry the puck on the other side of the blue line.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 goalie wears extra thick padding under the uniform.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Each team has six players on the ice at once.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thickness of a hockey puck is three inches.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standard hockey rink is two hundred feet.</a:t>
            </a:r>
          </a:p>
        </p:txBody>
      </p:sp>
    </p:spTree>
    <p:extLst>
      <p:ext uri="{BB962C8B-B14F-4D97-AF65-F5344CB8AC3E}">
        <p14:creationId xmlns:p14="http://schemas.microsoft.com/office/powerpoint/2010/main" val="147429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440268" y="355601"/>
            <a:ext cx="8246532" cy="62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8" y="355600"/>
            <a:ext cx="7024744" cy="731331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History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8" y="1090716"/>
            <a:ext cx="8246532" cy="54884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Hockey </a:t>
            </a:r>
            <a:r>
              <a:rPr lang="eu-ES" altLang="zh-CN" dirty="0">
                <a:solidFill>
                  <a:srgbClr val="000000"/>
                </a:solidFill>
              </a:rPr>
              <a:t>began in Canada in the mid 1800’s.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u-ES" altLang="zh-CN" dirty="0">
                <a:solidFill>
                  <a:srgbClr val="000000"/>
                </a:solidFill>
              </a:rPr>
              <a:t>The first indoor hockey game was played March 3, 1875</a:t>
            </a:r>
            <a:r>
              <a:rPr lang="eu-ES" altLang="zh-CN" dirty="0" smtClean="0">
                <a:solidFill>
                  <a:srgbClr val="000000"/>
                </a:solidFill>
              </a:rPr>
              <a:t>.</a:t>
            </a:r>
          </a:p>
          <a:p>
            <a:r>
              <a:rPr lang="eu-ES" altLang="zh-CN" dirty="0" smtClean="0">
                <a:solidFill>
                  <a:srgbClr val="000000"/>
                </a:solidFill>
              </a:rPr>
              <a:t>The </a:t>
            </a:r>
            <a:r>
              <a:rPr lang="eu-ES" altLang="zh-CN" dirty="0">
                <a:solidFill>
                  <a:srgbClr val="000000"/>
                </a:solidFill>
              </a:rPr>
              <a:t>NHL was founded November 22, 1917. </a:t>
            </a:r>
            <a:endParaRPr lang="eu-ES" altLang="zh-CN" dirty="0" smtClean="0">
              <a:solidFill>
                <a:srgbClr val="000000"/>
              </a:solidFill>
            </a:endParaRPr>
          </a:p>
          <a:p>
            <a:r>
              <a:rPr lang="eu-ES" altLang="zh-CN" dirty="0" smtClean="0">
                <a:solidFill>
                  <a:srgbClr val="000000"/>
                </a:solidFill>
              </a:rPr>
              <a:t>The </a:t>
            </a:r>
            <a:r>
              <a:rPr lang="eu-ES" altLang="zh-CN" dirty="0">
                <a:solidFill>
                  <a:srgbClr val="000000"/>
                </a:solidFill>
              </a:rPr>
              <a:t>first NHL goal was scored on December 19,1917 by Dave Richie.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 hockey 1927\28 backwards passes were not allowed.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The Detroit Red Wings beat the Montreal Canadians in the sixth overtime </a:t>
            </a:r>
            <a:r>
              <a:rPr lang="en-US" dirty="0" smtClean="0">
                <a:solidFill>
                  <a:srgbClr val="000000"/>
                </a:solidFill>
              </a:rPr>
              <a:t>period that is equal to 3 games in one night.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u-ES" altLang="zh-CN" dirty="0" smtClean="0">
                <a:solidFill>
                  <a:srgbClr val="000000"/>
                </a:solidFill>
              </a:rPr>
              <a:t>Former Philadelphia goalie was the the first goalie to ever score a goal by shooting the puck into the net.</a:t>
            </a:r>
          </a:p>
          <a:p>
            <a:endParaRPr lang="zh-CN" altLang="eu-E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1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0" y="63500"/>
            <a:ext cx="9144000" cy="6708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S</a:t>
            </a:r>
            <a:r>
              <a:rPr lang="en-US" dirty="0" smtClean="0">
                <a:solidFill>
                  <a:srgbClr val="000090"/>
                </a:solidFill>
              </a:rPr>
              <a:t>coring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You score by </a:t>
            </a:r>
            <a:r>
              <a:rPr lang="en-US" dirty="0" err="1" smtClean="0">
                <a:solidFill>
                  <a:schemeClr val="tx1"/>
                </a:solidFill>
              </a:rPr>
              <a:t>puting</a:t>
            </a:r>
            <a:r>
              <a:rPr lang="en-US" dirty="0" smtClean="0">
                <a:solidFill>
                  <a:schemeClr val="tx1"/>
                </a:solidFill>
              </a:rPr>
              <a:t> the puck into the net.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4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457199" y="381000"/>
            <a:ext cx="8246533" cy="6086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23" y="381000"/>
            <a:ext cx="7024744" cy="68053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Positions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023" y="1273785"/>
            <a:ext cx="7778777" cy="48730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positions in hockey are goaltender, right defensive men, left defensive men, right wing, left wing, and center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114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557633" y="440267"/>
            <a:ext cx="8159417" cy="6045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633" y="423333"/>
            <a:ext cx="7024744" cy="714397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Penalties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060" y="1896532"/>
            <a:ext cx="7576940" cy="435186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Checking from behind: hitting an opponent without them knowing.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Elbowing: when a player uses his elbow to foul an opponent.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Hooking: using your stick to trip your opponent.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5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472685" y="216522"/>
            <a:ext cx="8180248" cy="6152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541865"/>
            <a:ext cx="7024744" cy="630319"/>
          </a:xfrm>
          <a:noFill/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Fun Facts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778" y="1172184"/>
            <a:ext cx="6777317" cy="350897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Bobby Hull’s </a:t>
            </a:r>
            <a:r>
              <a:rPr lang="en-US" dirty="0" err="1" smtClean="0">
                <a:solidFill>
                  <a:schemeClr val="tx1"/>
                </a:solidFill>
              </a:rPr>
              <a:t>slapshot</a:t>
            </a:r>
            <a:r>
              <a:rPr lang="en-US" dirty="0" smtClean="0">
                <a:solidFill>
                  <a:schemeClr val="tx1"/>
                </a:solidFill>
              </a:rPr>
              <a:t> was 118 miles per hour that is the fastest ever recorded.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Montreal Canadians have won the most Stanley cups (23).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Hockey is also called ice hockey.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Most hockey rinks have player benches and penalties boxes.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The first rubber hockey puck was made of sliced lacrosse balls.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Each period begins with a faceoff.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Goalies block pucks at lightning speeds.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A Swedish player once scored by dropping the puck out of his pants.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563</TotalTime>
  <Words>460</Words>
  <Application>Microsoft Office PowerPoint</Application>
  <PresentationFormat>On-screen Show (4:3)</PresentationFormat>
  <Paragraphs>153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微软雅黑</vt:lpstr>
      <vt:lpstr>Calibri</vt:lpstr>
      <vt:lpstr>Century Gothic</vt:lpstr>
      <vt:lpstr>Wingdings 2</vt:lpstr>
      <vt:lpstr>Austin</vt:lpstr>
      <vt:lpstr>Hockey</vt:lpstr>
      <vt:lpstr>Ben Bishop</vt:lpstr>
      <vt:lpstr>Rules</vt:lpstr>
      <vt:lpstr>History</vt:lpstr>
      <vt:lpstr>Scoring</vt:lpstr>
      <vt:lpstr>Positions</vt:lpstr>
      <vt:lpstr>Penalties</vt:lpstr>
      <vt:lpstr>Fun Facts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Hockey</dc:title>
  <dc:creator>Mikkel Lambert</dc:creator>
  <cp:lastModifiedBy>Jessica Thompson-Anderson</cp:lastModifiedBy>
  <cp:revision>40</cp:revision>
  <dcterms:created xsi:type="dcterms:W3CDTF">2016-01-05T17:15:00Z</dcterms:created>
  <dcterms:modified xsi:type="dcterms:W3CDTF">2016-02-09T15:19:34Z</dcterms:modified>
</cp:coreProperties>
</file>