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8495B-6878-43E8-B97E-AE70D4B5D3DB}" type="datetimeFigureOut">
              <a:rPr lang="en-US"/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6399E-B235-401E-9EB9-AE2A63F1F3E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5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6399E-B235-401E-9EB9-AE2A63F1F3E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6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6399E-B235-401E-9EB9-AE2A63F1F3E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86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6399E-B235-401E-9EB9-AE2A63F1F3E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26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6399E-B235-401E-9EB9-AE2A63F1F3E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2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6399E-B235-401E-9EB9-AE2A63F1F3E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28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6399E-B235-401E-9EB9-AE2A63F1F3E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1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8" y="192157"/>
            <a:ext cx="12090400" cy="3617843"/>
          </a:xfrm>
        </p:spPr>
        <p:txBody>
          <a:bodyPr/>
          <a:lstStyle/>
          <a:p>
            <a:r>
              <a:rPr lang="en-US" sz="8800"/>
              <a:t>Tennis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By Madison Hunt</a:t>
            </a:r>
          </a:p>
        </p:txBody>
      </p:sp>
    </p:spTree>
    <p:extLst>
      <p:ext uri="{BB962C8B-B14F-4D97-AF65-F5344CB8AC3E}">
        <p14:creationId xmlns:p14="http://schemas.microsoft.com/office/powerpoint/2010/main" val="2979223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05589"/>
          </a:xfrm>
        </p:spPr>
        <p:txBody>
          <a:bodyPr/>
          <a:lstStyle/>
          <a:p>
            <a:r>
              <a:rPr lang="en-US" dirty="0" smtClean="0"/>
              <a:t> Interesting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609600"/>
            <a:ext cx="5561011" cy="61641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 ~</a:t>
            </a:r>
            <a:r>
              <a:rPr lang="en-US" dirty="0" smtClean="0">
                <a:latin typeface="Comic Sans MS" panose="030F0702030302020204" pitchFamily="66" charset="0"/>
              </a:rPr>
              <a:t>The U.S open trophy is made by Tiffany and Co.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 ~The different shots are forehand, backhand, swerve, volley, and deep shot.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 ~ It is made from the French word “ Tenez”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~ Tennis used to be just for rich people.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~ Millions of people recreationally play tennis.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~ The Wimbledon tournament uses 42,000 balls.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~ Tennis match is 7.5 hours long on average.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~ In 1498, Charles the 8</a:t>
            </a:r>
            <a:r>
              <a:rPr lang="en-US" baseline="30000" dirty="0" smtClean="0">
                <a:latin typeface="Comic Sans MS" panose="030F0702030302020204" pitchFamily="66" charset="0"/>
              </a:rPr>
              <a:t>th</a:t>
            </a:r>
            <a:r>
              <a:rPr lang="en-US" dirty="0" smtClean="0">
                <a:latin typeface="Comic Sans MS" panose="030F0702030302020204" pitchFamily="66" charset="0"/>
              </a:rPr>
              <a:t> died by hitting his head on a tennis court door!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~ The Grand Slam tournaments are Wimbledon, the U.S. open, the Australian open, and the French open.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~ There are 75 million players around the world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~ They didn’t want clay courts because the balls will lose speed, but the balls do bounce higher.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53" y="1720516"/>
            <a:ext cx="4436494" cy="429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6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74032"/>
          </a:xfrm>
        </p:spPr>
        <p:txBody>
          <a:bodyPr/>
          <a:lstStyle/>
          <a:p>
            <a:r>
              <a:rPr lang="en-US" dirty="0" smtClean="0"/>
              <a:t> These were some helpful 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45" y="1275349"/>
            <a:ext cx="11395492" cy="558265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Softschools.com/</a:t>
            </a:r>
            <a:r>
              <a:rPr lang="en-US" sz="2800" dirty="0" err="1" smtClean="0"/>
              <a:t>tennisfacts</a:t>
            </a:r>
            <a:r>
              <a:rPr lang="en-US" sz="2800" dirty="0" smtClean="0"/>
              <a:t>     ~ Wikipedia.org/tennis</a:t>
            </a:r>
          </a:p>
          <a:p>
            <a:pPr marL="0" indent="0">
              <a:buNone/>
            </a:pPr>
            <a:r>
              <a:rPr lang="en-US" sz="2800" dirty="0" smtClean="0"/>
              <a:t>~ Nytimes.com                                 ~ officialtennisrules.com</a:t>
            </a:r>
          </a:p>
          <a:p>
            <a:pPr marL="0" indent="0">
              <a:buNone/>
            </a:pPr>
            <a:r>
              <a:rPr lang="en-US" sz="2800" dirty="0" smtClean="0"/>
              <a:t>~Livestrong.com                            ~ Infoplease.com</a:t>
            </a:r>
          </a:p>
          <a:p>
            <a:r>
              <a:rPr lang="en-US" sz="2800" dirty="0" smtClean="0"/>
              <a:t>Ducksters.com                             ~ Aboutsports.com</a:t>
            </a:r>
          </a:p>
          <a:p>
            <a:r>
              <a:rPr lang="en-US" sz="2800" dirty="0" err="1" smtClean="0"/>
              <a:t>Kidskonnect</a:t>
            </a:r>
            <a:r>
              <a:rPr lang="en-US" sz="2800" dirty="0" smtClean="0"/>
              <a:t>/</a:t>
            </a:r>
            <a:r>
              <a:rPr lang="en-US" sz="2800" dirty="0" err="1" smtClean="0"/>
              <a:t>tennisfacts</a:t>
            </a:r>
            <a:endParaRPr lang="en-US" sz="2800" dirty="0" smtClean="0"/>
          </a:p>
          <a:p>
            <a:r>
              <a:rPr lang="en-US" sz="2800" dirty="0" smtClean="0"/>
              <a:t>Kallikids.com</a:t>
            </a:r>
          </a:p>
          <a:p>
            <a:r>
              <a:rPr lang="en-US" sz="2800" dirty="0" smtClean="0"/>
              <a:t>Factmonster.com/tennis</a:t>
            </a:r>
          </a:p>
          <a:p>
            <a:r>
              <a:rPr lang="en-US" sz="2800" dirty="0" smtClean="0"/>
              <a:t>22facts.com</a:t>
            </a:r>
          </a:p>
          <a:p>
            <a:r>
              <a:rPr lang="en-US" sz="2800" dirty="0" smtClean="0"/>
              <a:t>Buzzle.com</a:t>
            </a:r>
          </a:p>
        </p:txBody>
      </p:sp>
    </p:spTree>
    <p:extLst>
      <p:ext uri="{BB962C8B-B14F-4D97-AF65-F5344CB8AC3E}">
        <p14:creationId xmlns:p14="http://schemas.microsoft.com/office/powerpoint/2010/main" val="3975469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4000" dirty="0" smtClean="0"/>
              <a:t>thank you </a:t>
            </a:r>
            <a:r>
              <a:rPr lang="en-US" sz="4000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308" y="1816769"/>
            <a:ext cx="5632366" cy="5041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Thank you for letting me expand the span of knowledge in your brain. Hopefully you now know a little more about tennis! You should be happy to brag to your friends that you are a tennis genius!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988" y="1537534"/>
            <a:ext cx="5548487" cy="43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89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771525"/>
          </a:xfrm>
        </p:spPr>
        <p:txBody>
          <a:bodyPr/>
          <a:lstStyle/>
          <a:p>
            <a:r>
              <a:rPr lang="en-US" dirty="0"/>
              <a:t>         </a:t>
            </a:r>
            <a:r>
              <a:rPr lang="en-US" dirty="0">
                <a:latin typeface="Comic Sans MS"/>
              </a:rPr>
              <a:t>The history of tennis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9832" y="1381124"/>
            <a:ext cx="6561221" cy="54768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  <a:endParaRPr lang="en-US" sz="2800" dirty="0">
              <a:latin typeface="Comic Sans MS"/>
            </a:endParaRP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 </a:t>
            </a:r>
            <a:r>
              <a:rPr lang="en-US" sz="2800" dirty="0">
                <a:latin typeface="Comic Sans MS"/>
              </a:rPr>
              <a:t>~ </a:t>
            </a:r>
            <a:r>
              <a:rPr lang="en-US" sz="2800" dirty="0" smtClean="0">
                <a:latin typeface="Comic Sans MS"/>
              </a:rPr>
              <a:t>Mary Ewing </a:t>
            </a:r>
            <a:r>
              <a:rPr lang="en-US" sz="2800" dirty="0" err="1" smtClean="0">
                <a:latin typeface="Comic Sans MS"/>
              </a:rPr>
              <a:t>Outerbride</a:t>
            </a:r>
            <a:r>
              <a:rPr lang="en-US" sz="2800" dirty="0" smtClean="0">
                <a:latin typeface="Comic Sans MS"/>
              </a:rPr>
              <a:t> introduced lawn tennis in 1874. </a:t>
            </a:r>
            <a:endParaRPr lang="en-US" sz="2800" dirty="0">
              <a:latin typeface="Comic Sans MS"/>
            </a:endParaRP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 </a:t>
            </a:r>
            <a:r>
              <a:rPr lang="en-US" sz="2800" dirty="0">
                <a:latin typeface="Comic Sans MS"/>
              </a:rPr>
              <a:t>~ Tennis originated in  Birmingham, England.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 </a:t>
            </a:r>
            <a:r>
              <a:rPr lang="en-US" sz="2800" dirty="0">
                <a:latin typeface="Comic Sans MS"/>
              </a:rPr>
              <a:t>~ Tennis has been around for 140 years.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 </a:t>
            </a:r>
            <a:r>
              <a:rPr lang="en-US" sz="2800" dirty="0">
                <a:latin typeface="Comic Sans MS"/>
              </a:rPr>
              <a:t>~ The first tennis balls were wool wrapped in leather.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 </a:t>
            </a:r>
            <a:r>
              <a:rPr lang="en-US" sz="2800" dirty="0">
                <a:latin typeface="Comic Sans MS"/>
              </a:rPr>
              <a:t>~ The game was first called </a:t>
            </a:r>
            <a:r>
              <a:rPr lang="en-US" sz="2800" dirty="0" err="1">
                <a:latin typeface="Comic Sans MS"/>
              </a:rPr>
              <a:t>sphairistike</a:t>
            </a:r>
            <a:r>
              <a:rPr lang="en-US" sz="2800" dirty="0">
                <a:latin typeface="Comic Sans MS"/>
              </a:rPr>
              <a:t>. It was patented in 1874.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 </a:t>
            </a:r>
            <a:r>
              <a:rPr lang="en-US" sz="2800" dirty="0">
                <a:latin typeface="Comic Sans MS"/>
              </a:rPr>
              <a:t>~ The first version of tennis was either played with webbed gloves.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 </a:t>
            </a:r>
            <a:r>
              <a:rPr lang="en-US" sz="2800" dirty="0">
                <a:latin typeface="Comic Sans MS"/>
              </a:rPr>
              <a:t>~ The first tennis club was located in </a:t>
            </a:r>
            <a:r>
              <a:rPr lang="en-US" sz="2800" dirty="0" err="1">
                <a:latin typeface="Comic Sans MS"/>
              </a:rPr>
              <a:t>Leamington</a:t>
            </a:r>
            <a:r>
              <a:rPr lang="en-US" sz="2800" dirty="0">
                <a:latin typeface="Comic Sans MS"/>
              </a:rPr>
              <a:t> Spa.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 </a:t>
            </a:r>
            <a:r>
              <a:rPr lang="en-US" sz="2800" dirty="0">
                <a:latin typeface="Comic Sans MS"/>
              </a:rPr>
              <a:t>~ Longest match: 11 hours and 5 minutes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 </a:t>
            </a:r>
            <a:r>
              <a:rPr lang="en-US" sz="2800" dirty="0">
                <a:latin typeface="Comic Sans MS"/>
              </a:rPr>
              <a:t>~ The first female players wore full length dresses.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 </a:t>
            </a:r>
            <a:r>
              <a:rPr lang="en-US" sz="2800" dirty="0">
                <a:latin typeface="Comic Sans MS"/>
              </a:rPr>
              <a:t>~ </a:t>
            </a:r>
            <a:r>
              <a:rPr lang="en-US" sz="2800" dirty="0" smtClean="0">
                <a:latin typeface="Comic Sans MS"/>
              </a:rPr>
              <a:t>The first Wimbledon championship was in 1877.</a:t>
            </a:r>
            <a:endParaRPr lang="en-US" sz="2800" dirty="0">
              <a:latin typeface="Comic Sans MS"/>
            </a:endParaRPr>
          </a:p>
          <a:p>
            <a:pPr marL="0" indent="0">
              <a:buNone/>
            </a:pPr>
            <a:r>
              <a:rPr lang="en-US" dirty="0">
                <a:latin typeface="Comic Sans MS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34" y="1796717"/>
            <a:ext cx="466324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49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131200"/>
          </a:xfrm>
        </p:spPr>
        <p:txBody>
          <a:bodyPr/>
          <a:lstStyle/>
          <a:p>
            <a:r>
              <a:rPr lang="en-US"/>
              <a:t>     </a:t>
            </a:r>
            <a:r>
              <a:rPr lang="en-US">
                <a:latin typeface="Comic Sans MS"/>
              </a:rPr>
              <a:t>More history</a:t>
            </a:r>
            <a:endParaRPr lang="en-US" dirty="0"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6694" y="1635125"/>
            <a:ext cx="6239473" cy="48843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mic Sans MS"/>
              </a:rPr>
              <a:t> ~ </a:t>
            </a:r>
            <a:r>
              <a:rPr lang="en-US" sz="2400" dirty="0" smtClean="0">
                <a:latin typeface="Comic Sans MS"/>
              </a:rPr>
              <a:t>Tennis was removed from the Olympics in 1924 but came back in 1988.</a:t>
            </a:r>
            <a:endParaRPr lang="en-US" sz="2400" dirty="0">
              <a:latin typeface="Comic Sans MS"/>
            </a:endParaRP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 ~ The creator is Walter c. Springfield.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 ~ In 1985, Boris Becker won the Wimbledon tournament at 17.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 </a:t>
            </a:r>
            <a:r>
              <a:rPr lang="en-US" sz="2400" dirty="0" smtClean="0">
                <a:latin typeface="Comic Sans MS"/>
              </a:rPr>
              <a:t>~ The strings on a racket used to be made from animal organs.</a:t>
            </a:r>
            <a:endParaRPr lang="en-US" sz="2400" dirty="0">
              <a:latin typeface="Comic Sans MS"/>
            </a:endParaRP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 ~ Tennis was first played at a garden party in wales. 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 ~ Tennis has been in the </a:t>
            </a:r>
            <a:r>
              <a:rPr lang="en-US" sz="2400" dirty="0" err="1">
                <a:latin typeface="Comic Sans MS"/>
              </a:rPr>
              <a:t>paralmpic</a:t>
            </a:r>
            <a:r>
              <a:rPr lang="en-US" sz="2400" dirty="0">
                <a:latin typeface="Comic Sans MS"/>
              </a:rPr>
              <a:t> games since 1992</a:t>
            </a:r>
            <a:r>
              <a:rPr lang="en-US" dirty="0">
                <a:latin typeface="Comic Sans MS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42" y="1900989"/>
            <a:ext cx="4668252" cy="34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50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009819"/>
          </a:xfrm>
        </p:spPr>
        <p:txBody>
          <a:bodyPr/>
          <a:lstStyle/>
          <a:p>
            <a:r>
              <a:rPr lang="en-US" dirty="0"/>
              <a:t>    </a:t>
            </a:r>
            <a:r>
              <a:rPr lang="en-US" dirty="0">
                <a:latin typeface="Comic Sans MS"/>
              </a:rPr>
              <a:t>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785" y="1619419"/>
            <a:ext cx="9153017" cy="45043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~ </a:t>
            </a:r>
            <a:r>
              <a:rPr lang="en-US" dirty="0">
                <a:latin typeface="Comic Sans MS"/>
              </a:rPr>
              <a:t>You must hit the ball over the net.</a:t>
            </a:r>
            <a:endParaRPr lang="en-US" sz="2400" dirty="0">
              <a:latin typeface="Comic Sans MS"/>
            </a:endParaRPr>
          </a:p>
          <a:p>
            <a:pPr marL="0" indent="0">
              <a:buNone/>
            </a:pPr>
            <a:r>
              <a:rPr lang="en-US" dirty="0">
                <a:latin typeface="Comic Sans MS"/>
              </a:rPr>
              <a:t> ~ Tennis balls are bright colors so people can see them.</a:t>
            </a:r>
          </a:p>
          <a:p>
            <a:pPr marL="0" indent="0">
              <a:buNone/>
            </a:pPr>
            <a:r>
              <a:rPr lang="en-US" dirty="0">
                <a:latin typeface="Comic Sans MS"/>
              </a:rPr>
              <a:t> ~ All clothing has to be the same shade - bright white.</a:t>
            </a:r>
          </a:p>
          <a:p>
            <a:pPr marL="0" indent="0">
              <a:buNone/>
            </a:pPr>
            <a:r>
              <a:rPr lang="en-US" dirty="0">
                <a:latin typeface="Comic Sans MS"/>
              </a:rPr>
              <a:t> ~ To win a set in tennis, you need to win 6 games.</a:t>
            </a:r>
          </a:p>
          <a:p>
            <a:pPr marL="0" indent="0">
              <a:buNone/>
            </a:pPr>
            <a:r>
              <a:rPr lang="en-US" dirty="0">
                <a:latin typeface="Comic Sans MS"/>
              </a:rPr>
              <a:t> ~ You need 4 points to win a game.</a:t>
            </a:r>
          </a:p>
          <a:p>
            <a:pPr marL="0" indent="0">
              <a:buNone/>
            </a:pPr>
            <a:r>
              <a:rPr lang="en-US" dirty="0">
                <a:latin typeface="Comic Sans MS"/>
              </a:rPr>
              <a:t> ~ You need mostly two sets to win a match.</a:t>
            </a:r>
          </a:p>
          <a:p>
            <a:pPr marL="0" indent="0">
              <a:buNone/>
            </a:pPr>
            <a:r>
              <a:rPr lang="en-US" dirty="0">
                <a:latin typeface="Comic Sans MS"/>
              </a:rPr>
              <a:t> ~ The standard height of the net needs to be three feet.</a:t>
            </a:r>
          </a:p>
          <a:p>
            <a:pPr marL="0" indent="0">
              <a:buNone/>
            </a:pPr>
            <a:r>
              <a:rPr lang="en-US" dirty="0">
                <a:latin typeface="Comic Sans MS"/>
              </a:rPr>
              <a:t> ~ The maximum length of </a:t>
            </a:r>
            <a:r>
              <a:rPr lang="en-US" dirty="0" smtClean="0">
                <a:latin typeface="Comic Sans MS"/>
              </a:rPr>
              <a:t>a racket went from 32</a:t>
            </a:r>
          </a:p>
          <a:p>
            <a:pPr marL="0" indent="0">
              <a:buNone/>
            </a:pPr>
            <a:r>
              <a:rPr lang="en-US" dirty="0">
                <a:latin typeface="Comic Sans MS"/>
              </a:rPr>
              <a:t>  </a:t>
            </a:r>
            <a:r>
              <a:rPr lang="en-US" dirty="0" smtClean="0">
                <a:latin typeface="Comic Sans MS"/>
              </a:rPr>
              <a:t>to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>
                <a:latin typeface="Comic Sans MS"/>
              </a:rPr>
              <a:t>29 inches.</a:t>
            </a:r>
          </a:p>
          <a:p>
            <a:pPr marL="0" indent="0">
              <a:buNone/>
            </a:pPr>
            <a:r>
              <a:rPr lang="en-US" dirty="0">
                <a:latin typeface="Comic Sans MS"/>
              </a:rPr>
              <a:t> ~ Tennis can be indoors or outdoors.</a:t>
            </a:r>
          </a:p>
          <a:p>
            <a:pPr marL="0" indent="0">
              <a:buNone/>
            </a:pPr>
            <a:r>
              <a:rPr lang="en-US" dirty="0">
                <a:latin typeface="Comic Sans MS"/>
              </a:rPr>
              <a:t> ~ The standard length of a court needs to be 78 feet. </a:t>
            </a:r>
          </a:p>
          <a:p>
            <a:pPr marL="0" indent="0">
              <a:buNone/>
            </a:pPr>
            <a:endParaRPr lang="en-US" dirty="0">
              <a:latin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88" y="1728590"/>
            <a:ext cx="4027851" cy="389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9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99442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Comic Sans MS"/>
              </a:rPr>
              <a:t>MORE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16" y="1665288"/>
            <a:ext cx="6355097" cy="45052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mic Sans MS"/>
              </a:rPr>
              <a:t> ~ </a:t>
            </a:r>
            <a:r>
              <a:rPr lang="en-US" sz="2400" dirty="0">
                <a:latin typeface="Comic Sans MS"/>
              </a:rPr>
              <a:t>If you hit the ball onto the other players side, it is a point.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 ~ Tennis can be inside or outside.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 ~ The three main tennis courts are hardcourts, clay courts, and grass.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 ~ Tennis balls are made of felt and hollow rubber.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 ~ A doubles match court is 36 feet wide.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 ~ If the ball touches the net, it is considered a good return.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 ~ There can be singles teams and doubles teams.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 ~ Hardcourt can be concrete, asphalt, wood, and </a:t>
            </a:r>
            <a:r>
              <a:rPr lang="en-US" sz="2400" dirty="0" err="1">
                <a:latin typeface="Comic Sans MS"/>
              </a:rPr>
              <a:t>astroturf</a:t>
            </a:r>
            <a:r>
              <a:rPr lang="en-US" sz="2400" dirty="0">
                <a:latin typeface="Comic Sans MS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53" y="2093494"/>
            <a:ext cx="3850105" cy="35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6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854972"/>
          </a:xfrm>
        </p:spPr>
        <p:txBody>
          <a:bodyPr/>
          <a:lstStyle/>
          <a:p>
            <a:r>
              <a:rPr lang="en-US"/>
              <a:t>       </a:t>
            </a:r>
            <a:r>
              <a:rPr lang="en-US">
                <a:latin typeface="Comic Sans MS"/>
              </a:rPr>
              <a:t>tennis hall of fame</a:t>
            </a:r>
            <a:endParaRPr lang="en-US" dirty="0"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432" y="1251284"/>
            <a:ext cx="7567863" cy="5799221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>
                <a:latin typeface="Comic Sans MS"/>
              </a:rPr>
              <a:t>the tennis hall of fame is in Newport, RI.</a:t>
            </a:r>
          </a:p>
          <a:p>
            <a:r>
              <a:rPr lang="en-US" sz="2400" dirty="0" err="1">
                <a:latin typeface="Comic Sans MS"/>
              </a:rPr>
              <a:t>Athea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gibson</a:t>
            </a:r>
            <a:r>
              <a:rPr lang="en-US" sz="2400" dirty="0">
                <a:latin typeface="Comic Sans MS"/>
              </a:rPr>
              <a:t> was the first African American to compete in the U.S. championships.</a:t>
            </a:r>
          </a:p>
          <a:p>
            <a:r>
              <a:rPr lang="en-US" sz="2400" dirty="0">
                <a:latin typeface="Comic Sans MS"/>
              </a:rPr>
              <a:t>Arthur Ashe was the first African American to win the U.S. open.</a:t>
            </a:r>
          </a:p>
          <a:p>
            <a:r>
              <a:rPr lang="en-US" sz="2400" dirty="0">
                <a:latin typeface="Comic Sans MS"/>
              </a:rPr>
              <a:t>Serena Williams wore white and magenta in 2012.</a:t>
            </a:r>
          </a:p>
          <a:p>
            <a:r>
              <a:rPr lang="en-US" sz="2400" dirty="0">
                <a:latin typeface="Comic Sans MS"/>
              </a:rPr>
              <a:t>Pete Sampras won 40 million in playing money and is known as the most rich player.</a:t>
            </a:r>
          </a:p>
          <a:p>
            <a:r>
              <a:rPr lang="en-US" sz="2400" dirty="0">
                <a:latin typeface="Comic Sans MS"/>
              </a:rPr>
              <a:t>The first person to wear shorts to a match was Henry Austin.</a:t>
            </a:r>
          </a:p>
          <a:p>
            <a:r>
              <a:rPr lang="en-US" sz="2800" dirty="0"/>
              <a:t>In 1997, Martina Hingis was the youngest tennis player to rank no. 1.</a:t>
            </a:r>
          </a:p>
          <a:p>
            <a:r>
              <a:rPr lang="en-US" sz="2800" dirty="0"/>
              <a:t>The first sisters to win olympic gold medals were Venus and Serena Williams.</a:t>
            </a:r>
          </a:p>
          <a:p>
            <a:r>
              <a:rPr lang="en-US" sz="2800" dirty="0"/>
              <a:t>Helen Wills Moody ranked number 1 nine times from 1927 to 1933.</a:t>
            </a:r>
          </a:p>
          <a:p>
            <a:r>
              <a:rPr lang="en-US" sz="2800" dirty="0"/>
              <a:t>The first Wimbledon winner was Spencer Gore.</a:t>
            </a:r>
          </a:p>
          <a:p>
            <a:r>
              <a:rPr lang="en-US" sz="2800" dirty="0"/>
              <a:t>Rod Laver won four mens Grand Slam games.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0990"/>
            <a:ext cx="4355432" cy="373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8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1842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 Famous athlete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673" y="1455822"/>
            <a:ext cx="5837737" cy="46802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~ </a:t>
            </a:r>
            <a:r>
              <a:rPr lang="en-US" dirty="0" smtClean="0">
                <a:latin typeface="Comic Sans MS" panose="030F0702030302020204" pitchFamily="66" charset="0"/>
              </a:rPr>
              <a:t>Serena has won 35 million in prize money.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~ Serena has a line called </a:t>
            </a:r>
            <a:r>
              <a:rPr lang="en-US" dirty="0" err="1" smtClean="0">
                <a:latin typeface="Comic Sans MS" panose="030F0702030302020204" pitchFamily="66" charset="0"/>
              </a:rPr>
              <a:t>Aneres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~ Serena has played since 1995.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~ She has earned two </a:t>
            </a:r>
            <a:r>
              <a:rPr lang="en-US" dirty="0" err="1" smtClean="0">
                <a:latin typeface="Comic Sans MS" panose="030F0702030302020204" pitchFamily="66" charset="0"/>
              </a:rPr>
              <a:t>Olylmpic</a:t>
            </a:r>
            <a:r>
              <a:rPr lang="en-US" dirty="0" smtClean="0">
                <a:latin typeface="Comic Sans MS" panose="030F0702030302020204" pitchFamily="66" charset="0"/>
              </a:rPr>
              <a:t> gold medals.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~ the second person to have 6,000 points in one year is Serena Williams.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~ Williams is Jehovah’s Witness.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~ Williams was born on Sep. 26, 1981.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~ Serena has played in the Olympics, the U.S. Open, and many more.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0" y="1766170"/>
            <a:ext cx="4935255" cy="436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00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86063"/>
          </a:xfrm>
        </p:spPr>
        <p:txBody>
          <a:bodyPr/>
          <a:lstStyle/>
          <a:p>
            <a:r>
              <a:rPr lang="en-US" dirty="0" smtClean="0"/>
              <a:t> penalties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779" y="1491917"/>
            <a:ext cx="5416632" cy="5101388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If you throw the racket or use verbal abuse, that is a penalty</a:t>
            </a:r>
            <a:r>
              <a:rPr lang="en-US" dirty="0" smtClean="0"/>
              <a:t>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You usually lose several points for a penalty.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You also get a penalty when both players on a doubles team touch the ball at the same time.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If you hit the ball twice before it goes over the net, that is included as a penalty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1" y="1756610"/>
            <a:ext cx="5290871" cy="436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48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82316"/>
          </a:xfrm>
        </p:spPr>
        <p:txBody>
          <a:bodyPr/>
          <a:lstStyle/>
          <a:p>
            <a:r>
              <a:rPr lang="en-US" dirty="0" smtClean="0"/>
              <a:t> REASONS TO PLAY TENNIS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147" y="1648327"/>
            <a:ext cx="5657264" cy="4668252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Tennis teaches manners and rule following.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It is a great spectator sport.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Tennis develops mental skills and physical prowess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79" y="1648326"/>
            <a:ext cx="4511842" cy="440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10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211</TotalTime>
  <Words>1014</Words>
  <Application>Microsoft Office PowerPoint</Application>
  <PresentationFormat>Widescreen</PresentationFormat>
  <Paragraphs>103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Comic Sans MS</vt:lpstr>
      <vt:lpstr>Wingdings</vt:lpstr>
      <vt:lpstr>Mesh</vt:lpstr>
      <vt:lpstr>Tennis</vt:lpstr>
      <vt:lpstr>         The history of tennis</vt:lpstr>
      <vt:lpstr>     More history</vt:lpstr>
      <vt:lpstr>    Rules</vt:lpstr>
      <vt:lpstr> MORE RULES</vt:lpstr>
      <vt:lpstr>       tennis hall of fame</vt:lpstr>
      <vt:lpstr> Famous athlete</vt:lpstr>
      <vt:lpstr> penalties</vt:lpstr>
      <vt:lpstr> REASONS TO PLAY TENNIS</vt:lpstr>
      <vt:lpstr> Interesting facts</vt:lpstr>
      <vt:lpstr> These were some helpful sources:</vt:lpstr>
      <vt:lpstr> thank you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Hunt</dc:creator>
  <cp:lastModifiedBy>Madison</cp:lastModifiedBy>
  <cp:revision>30</cp:revision>
  <dcterms:created xsi:type="dcterms:W3CDTF">2013-07-15T20:24:02Z</dcterms:created>
  <dcterms:modified xsi:type="dcterms:W3CDTF">2016-01-28T19:44:13Z</dcterms:modified>
</cp:coreProperties>
</file>