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575" autoAdjust="0"/>
  </p:normalViewPr>
  <p:slideViewPr>
    <p:cSldViewPr snapToGrid="0" snapToObjects="1">
      <p:cViewPr varScale="1">
        <p:scale>
          <a:sx n="83" d="100"/>
          <a:sy n="83" d="100"/>
        </p:scale>
        <p:origin x="-18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1553-D7BC-E041-BD11-22A1DCE595A6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23517-5070-5F43-A3F8-63290546A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1553-D7BC-E041-BD11-22A1DCE595A6}" type="datetimeFigureOut">
              <a:rPr lang="en-US" smtClean="0"/>
              <a:t>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23517-5070-5F43-A3F8-63290546A3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1553-D7BC-E041-BD11-22A1DCE595A6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23517-5070-5F43-A3F8-63290546A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1553-D7BC-E041-BD11-22A1DCE595A6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23517-5070-5F43-A3F8-63290546A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1553-D7BC-E041-BD11-22A1DCE595A6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23517-5070-5F43-A3F8-63290546A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1553-D7BC-E041-BD11-22A1DCE595A6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23517-5070-5F43-A3F8-63290546A3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1553-D7BC-E041-BD11-22A1DCE595A6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23517-5070-5F43-A3F8-63290546A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1553-D7BC-E041-BD11-22A1DCE595A6}" type="datetimeFigureOut">
              <a:rPr lang="en-US" smtClean="0"/>
              <a:t>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23517-5070-5F43-A3F8-63290546A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1553-D7BC-E041-BD11-22A1DCE595A6}" type="datetimeFigureOut">
              <a:rPr lang="en-US" smtClean="0"/>
              <a:t>1/28/16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23517-5070-5F43-A3F8-63290546A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1553-D7BC-E041-BD11-22A1DCE595A6}" type="datetimeFigureOut">
              <a:rPr lang="en-US" smtClean="0"/>
              <a:t>1/28/16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23517-5070-5F43-A3F8-63290546A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1553-D7BC-E041-BD11-22A1DCE595A6}" type="datetimeFigureOut">
              <a:rPr lang="en-US" smtClean="0"/>
              <a:t>1/28/16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23517-5070-5F43-A3F8-63290546A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1553-D7BC-E041-BD11-22A1DCE595A6}" type="datetimeFigureOut">
              <a:rPr lang="en-US" smtClean="0"/>
              <a:t>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23517-5070-5F43-A3F8-63290546A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A121553-D7BC-E041-BD11-22A1DCE595A6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97C23517-5070-5F43-A3F8-63290546A3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eakthroughBasketball.com" TargetMode="External"/><Relationship Id="rId4" Type="http://schemas.openxmlformats.org/officeDocument/2006/relationships/hyperlink" Target="http://WWW.101.com" TargetMode="External"/><Relationship Id="rId5" Type="http://schemas.openxmlformats.org/officeDocument/2006/relationships/hyperlink" Target="http://WWW.NumberForce.com" TargetMode="External"/><Relationship Id="rId6" Type="http://schemas.openxmlformats.org/officeDocument/2006/relationships/hyperlink" Target="http://WWW.SoftSchools.com" TargetMode="External"/><Relationship Id="rId7" Type="http://schemas.openxmlformats.org/officeDocument/2006/relationships/hyperlink" Target="http://WWW.NBAHoops.com" TargetMode="External"/><Relationship Id="rId8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unFact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Basketball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By: Kayla Williams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" name="Picture 4" descr="images-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63621" y="4346902"/>
            <a:ext cx="2844800" cy="2511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874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957" y="1600201"/>
            <a:ext cx="8672379" cy="4343400"/>
          </a:xfrm>
        </p:spPr>
        <p:txBody>
          <a:bodyPr/>
          <a:lstStyle/>
          <a:p>
            <a:r>
              <a:rPr lang="en-US" dirty="0" smtClean="0"/>
              <a:t>People thinks basketball can make you taller</a:t>
            </a:r>
          </a:p>
          <a:p>
            <a:r>
              <a:rPr lang="en-US" dirty="0" smtClean="0"/>
              <a:t>There are 30 Basketball teams</a:t>
            </a:r>
          </a:p>
          <a:p>
            <a:r>
              <a:rPr lang="en-US" dirty="0" smtClean="0"/>
              <a:t>2 Teams must have 5 players on the court</a:t>
            </a:r>
            <a:endParaRPr lang="en-US" dirty="0"/>
          </a:p>
        </p:txBody>
      </p:sp>
      <p:pic>
        <p:nvPicPr>
          <p:cNvPr id="5" name="Picture 4" descr="images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3159" y="1600201"/>
            <a:ext cx="1737177" cy="2908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304" y="1075200"/>
            <a:ext cx="1523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Before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44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43470"/>
            <a:ext cx="8042276" cy="1336956"/>
          </a:xfrm>
        </p:spPr>
        <p:txBody>
          <a:bodyPr/>
          <a:lstStyle/>
          <a:p>
            <a:r>
              <a:rPr lang="en-US" dirty="0" smtClean="0"/>
              <a:t>A Special Thanks To!!!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WWW.FunFacts.com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WWW.BreakthroughBasketball.com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WWW.101.com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WWW.NumberForce.com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WWW.SoftSchools.com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WWW.NBAHoops.com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ages-1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200" y="2391003"/>
            <a:ext cx="2463800" cy="328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841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Penalties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Double Dribbling</a:t>
            </a:r>
          </a:p>
          <a:p>
            <a:r>
              <a:rPr lang="en-US" dirty="0" smtClean="0"/>
              <a:t>Traveling</a:t>
            </a:r>
          </a:p>
          <a:p>
            <a:r>
              <a:rPr lang="en-US" dirty="0" smtClean="0"/>
              <a:t>Goaltending</a:t>
            </a:r>
          </a:p>
          <a:p>
            <a:r>
              <a:rPr lang="en-US" dirty="0" smtClean="0"/>
              <a:t>Held Ball</a:t>
            </a:r>
          </a:p>
          <a:p>
            <a:r>
              <a:rPr lang="en-US" dirty="0" smtClean="0"/>
              <a:t>Personal Foul</a:t>
            </a:r>
          </a:p>
          <a:p>
            <a:r>
              <a:rPr lang="en-US" dirty="0" smtClean="0"/>
              <a:t>Technical Foul</a:t>
            </a:r>
          </a:p>
          <a:p>
            <a:endParaRPr lang="en-US" dirty="0"/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68207" y="1787071"/>
            <a:ext cx="2781300" cy="292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42714" y="31024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5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Penalties Affect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761198"/>
            <a:ext cx="804227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If opponent is fouled while shooting a 3 pointer and misses, he\she gets 3 free throws</a:t>
            </a:r>
          </a:p>
          <a:p>
            <a:r>
              <a:rPr lang="en-US" dirty="0" smtClean="0"/>
              <a:t>If opponent is fouled while shooting a 3 pointer and makes it, he/she gets 1 free throw</a:t>
            </a:r>
            <a:endParaRPr lang="en-US" dirty="0"/>
          </a:p>
        </p:txBody>
      </p:sp>
      <p:pic>
        <p:nvPicPr>
          <p:cNvPr id="4" name="Picture 3" descr="images-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0194" y="3720806"/>
            <a:ext cx="2715129" cy="238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061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Dr. James Naismith invented Basketball.</a:t>
            </a:r>
          </a:p>
          <a:p>
            <a:r>
              <a:rPr lang="en-US" dirty="0" smtClean="0"/>
              <a:t> In 1936 Basketball became an official sport in the Olympics.</a:t>
            </a:r>
          </a:p>
          <a:p>
            <a:r>
              <a:rPr lang="en-US" dirty="0" smtClean="0"/>
              <a:t>The first time Basketball was played in Canada was in 1946.</a:t>
            </a:r>
          </a:p>
          <a:p>
            <a:r>
              <a:rPr lang="en-US" dirty="0" smtClean="0"/>
              <a:t>Basketball hoops used to be peach baskets.</a:t>
            </a:r>
          </a:p>
          <a:p>
            <a:r>
              <a:rPr lang="en-US" dirty="0" smtClean="0"/>
              <a:t>Basketball Hall Of Fame was made in 1959 in Spring Field.</a:t>
            </a:r>
          </a:p>
          <a:p>
            <a:r>
              <a:rPr lang="en-US" dirty="0" smtClean="0"/>
              <a:t>In 1967 slam dunking was illegal. </a:t>
            </a:r>
            <a:endParaRPr lang="en-US" dirty="0"/>
          </a:p>
        </p:txBody>
      </p:sp>
      <p:pic>
        <p:nvPicPr>
          <p:cNvPr id="5" name="Picture 4" descr="imgres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3458" y="107576"/>
            <a:ext cx="2090542" cy="1964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810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score you need to throw the basketball through the hoop</a:t>
            </a:r>
          </a:p>
          <a:p>
            <a:r>
              <a:rPr lang="en-US" dirty="0" smtClean="0"/>
              <a:t>You can make 3 points 2 points 1 point </a:t>
            </a:r>
          </a:p>
          <a:p>
            <a:r>
              <a:rPr lang="en-US" dirty="0" smtClean="0"/>
              <a:t>( free throw gets you 1 point)</a:t>
            </a:r>
            <a:endParaRPr lang="en-US" dirty="0"/>
          </a:p>
        </p:txBody>
      </p:sp>
      <p:pic>
        <p:nvPicPr>
          <p:cNvPr id="4" name="Picture 3" descr="imgr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97215" y="3295402"/>
            <a:ext cx="3646785" cy="356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39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and Apparel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hoop must be 10 feet above ground</a:t>
            </a:r>
          </a:p>
          <a:p>
            <a:r>
              <a:rPr lang="en-US" dirty="0" smtClean="0"/>
              <a:t>The court must be 94 feet long and 50 feet wide</a:t>
            </a:r>
          </a:p>
          <a:p>
            <a:r>
              <a:rPr lang="en-US" dirty="0" smtClean="0"/>
              <a:t>The court has has to have hardwood flooring</a:t>
            </a:r>
          </a:p>
          <a:p>
            <a:r>
              <a:rPr lang="en-US" dirty="0" smtClean="0"/>
              <a:t>Basketball shirt (with your team logo on it)</a:t>
            </a:r>
          </a:p>
          <a:p>
            <a:r>
              <a:rPr lang="en-US" dirty="0" smtClean="0"/>
              <a:t>Basketball shorts (with your team logo on it)</a:t>
            </a:r>
          </a:p>
          <a:p>
            <a:r>
              <a:rPr lang="en-US" dirty="0" smtClean="0"/>
              <a:t>High Top shoes </a:t>
            </a:r>
            <a:endParaRPr lang="en-US" dirty="0"/>
          </a:p>
        </p:txBody>
      </p:sp>
      <p:pic>
        <p:nvPicPr>
          <p:cNvPr id="4" name="Picture 3" descr="images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39310" y="4579453"/>
            <a:ext cx="3187700" cy="177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289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Basketball</a:t>
            </a:r>
          </a:p>
          <a:p>
            <a:r>
              <a:rPr lang="en-US" dirty="0" smtClean="0"/>
              <a:t>Basketball hoop</a:t>
            </a:r>
          </a:p>
          <a:p>
            <a:r>
              <a:rPr lang="en-US" dirty="0" smtClean="0"/>
              <a:t>A clock (that counts down)</a:t>
            </a:r>
          </a:p>
          <a:p>
            <a:r>
              <a:rPr lang="en-US" dirty="0" smtClean="0"/>
              <a:t>A rectangle behind the hoop</a:t>
            </a:r>
          </a:p>
          <a:p>
            <a:r>
              <a:rPr lang="en-US" dirty="0" smtClean="0"/>
              <a:t>A net around the goal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19408" y="2598645"/>
            <a:ext cx="2508514" cy="1335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401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Athlete  </a:t>
            </a:r>
            <a:br>
              <a:rPr lang="en-US" dirty="0" smtClean="0"/>
            </a:br>
            <a:r>
              <a:rPr lang="en-US" dirty="0" smtClean="0"/>
              <a:t> Stephen Curry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4889843" cy="3618368"/>
          </a:xfrm>
        </p:spPr>
        <p:txBody>
          <a:bodyPr/>
          <a:lstStyle/>
          <a:p>
            <a:r>
              <a:rPr lang="en-US" dirty="0" smtClean="0"/>
              <a:t>His score is 280 3 pointer</a:t>
            </a:r>
          </a:p>
          <a:p>
            <a:r>
              <a:rPr lang="en-US" dirty="0" smtClean="0"/>
              <a:t>He started Basketball in 2010</a:t>
            </a:r>
          </a:p>
          <a:p>
            <a:r>
              <a:rPr lang="en-US" dirty="0" smtClean="0"/>
              <a:t>He played </a:t>
            </a:r>
            <a:r>
              <a:rPr lang="en-US" dirty="0"/>
              <a:t>F</a:t>
            </a:r>
            <a:r>
              <a:rPr lang="en-US" dirty="0" smtClean="0"/>
              <a:t>inal </a:t>
            </a:r>
            <a:r>
              <a:rPr lang="en-US" dirty="0"/>
              <a:t>F</a:t>
            </a:r>
            <a:r>
              <a:rPr lang="en-US" dirty="0" smtClean="0"/>
              <a:t>our in 2015 </a:t>
            </a:r>
          </a:p>
          <a:p>
            <a:r>
              <a:rPr lang="en-US" dirty="0" smtClean="0"/>
              <a:t>He was MVP in Final Four </a:t>
            </a:r>
          </a:p>
          <a:p>
            <a:r>
              <a:rPr lang="en-US" dirty="0" smtClean="0"/>
              <a:t>He played for Golden State Warriors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98464" y="2733288"/>
            <a:ext cx="3445536" cy="275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220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ball can’t be thrown with two hands</a:t>
            </a:r>
          </a:p>
          <a:p>
            <a:r>
              <a:rPr lang="en-US" dirty="0" smtClean="0"/>
              <a:t>No violence with opponent </a:t>
            </a:r>
          </a:p>
          <a:p>
            <a:r>
              <a:rPr lang="en-US" dirty="0" smtClean="0"/>
              <a:t>You can’t strike the ball with your fist </a:t>
            </a:r>
            <a:endParaRPr lang="en-US" dirty="0"/>
          </a:p>
        </p:txBody>
      </p:sp>
      <p:pic>
        <p:nvPicPr>
          <p:cNvPr id="4" name="Picture 3" descr="imag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81429" y="1963343"/>
            <a:ext cx="16256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538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253</TotalTime>
  <Words>316</Words>
  <Application>Microsoft Macintosh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Basketball</vt:lpstr>
      <vt:lpstr>Penalties</vt:lpstr>
      <vt:lpstr>Penalties Affect</vt:lpstr>
      <vt:lpstr>History</vt:lpstr>
      <vt:lpstr>How To Score</vt:lpstr>
      <vt:lpstr>Field and Apparel </vt:lpstr>
      <vt:lpstr>Equipment </vt:lpstr>
      <vt:lpstr>Famous Athlete    Stephen Curry</vt:lpstr>
      <vt:lpstr>Rules</vt:lpstr>
      <vt:lpstr>3 Interesting Facts</vt:lpstr>
      <vt:lpstr>A Special Thanks To!!!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Basketball</dc:title>
  <dc:creator>Kayla Williams</dc:creator>
  <cp:lastModifiedBy>Kayla Williams</cp:lastModifiedBy>
  <cp:revision>17</cp:revision>
  <dcterms:created xsi:type="dcterms:W3CDTF">2016-01-21T15:56:33Z</dcterms:created>
  <dcterms:modified xsi:type="dcterms:W3CDTF">2016-01-28T16:20:31Z</dcterms:modified>
</cp:coreProperties>
</file>