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9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1/14/16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1/14/16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1/14/16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1/14/16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993088"/>
            <a:ext cx="4797655" cy="1465210"/>
          </a:xfrm>
        </p:spPr>
        <p:txBody>
          <a:bodyPr/>
          <a:lstStyle/>
          <a:p>
            <a:r>
              <a:rPr lang="en-US" dirty="0" smtClean="0"/>
              <a:t>The soccer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838" y="3174622"/>
            <a:ext cx="7196328" cy="732605"/>
          </a:xfrm>
        </p:spPr>
        <p:txBody>
          <a:bodyPr/>
          <a:lstStyle/>
          <a:p>
            <a:r>
              <a:rPr lang="en-US" dirty="0" smtClean="0"/>
              <a:t>By Juan</a:t>
            </a:r>
            <a:endParaRPr lang="en-US" dirty="0"/>
          </a:p>
        </p:txBody>
      </p:sp>
      <p:pic>
        <p:nvPicPr>
          <p:cNvPr id="4" name="Picture 3" descr="Screen Shot 2016-01-07 at 1.31.41 PM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785" y="560197"/>
            <a:ext cx="3517900" cy="4686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4608" y="390722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Fame from Oliver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Oliver Khan played for Argentina</a:t>
            </a:r>
          </a:p>
          <a:p>
            <a:r>
              <a:rPr lang="en-US" dirty="0" smtClean="0"/>
              <a:t>Oliver Khan is a goal keeper</a:t>
            </a:r>
          </a:p>
          <a:p>
            <a:r>
              <a:rPr lang="en-US" dirty="0" smtClean="0"/>
              <a:t>Oliver Khan's career started in 1987 and it ended in 2008.</a:t>
            </a:r>
          </a:p>
          <a:p>
            <a:r>
              <a:rPr lang="en-US" dirty="0" smtClean="0"/>
              <a:t>Oliver Khan won the M.V.P award.</a:t>
            </a:r>
          </a:p>
          <a:p>
            <a:r>
              <a:rPr lang="en-US" dirty="0" smtClean="0"/>
              <a:t>Oliver Khan winning record was 15 wins.</a:t>
            </a:r>
          </a:p>
          <a:p>
            <a:r>
              <a:rPr lang="en-US" dirty="0" smtClean="0"/>
              <a:t>Oliver Khan competed in the world cup in 2003.</a:t>
            </a:r>
          </a:p>
          <a:p>
            <a:endParaRPr lang="en-US" dirty="0"/>
          </a:p>
        </p:txBody>
      </p:sp>
      <p:pic>
        <p:nvPicPr>
          <p:cNvPr id="4" name="Picture 3" descr="Screen Shot 2016-01-07 at 12.42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664" y="138404"/>
            <a:ext cx="965575" cy="135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4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7"/>
            <a:ext cx="7612064" cy="405373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You must wear protective gear such as cleats and shin guards.</a:t>
            </a:r>
          </a:p>
          <a:p>
            <a:r>
              <a:rPr lang="en-US" dirty="0" smtClean="0"/>
              <a:t>A soccer field must be a rectangle.</a:t>
            </a:r>
          </a:p>
          <a:p>
            <a:r>
              <a:rPr lang="en-US" dirty="0" smtClean="0"/>
              <a:t>About 11 soccer players on each team.</a:t>
            </a:r>
          </a:p>
          <a:p>
            <a:r>
              <a:rPr lang="en-US" dirty="0" smtClean="0"/>
              <a:t>Players must hit with their head, foot, and belly.</a:t>
            </a:r>
          </a:p>
          <a:p>
            <a:r>
              <a:rPr lang="en-US" dirty="0" smtClean="0"/>
              <a:t>Must have home and away jersey</a:t>
            </a:r>
          </a:p>
          <a:p>
            <a:r>
              <a:rPr lang="en-US" dirty="0" smtClean="0"/>
              <a:t>The length of a field must be a minimum of 100ft and the width of 60 – 75 ft and goal must be 20 yards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585" y="0"/>
            <a:ext cx="1710033" cy="2033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9442" y="504684"/>
            <a:ext cx="2015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Must follow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</a:t>
            </a:r>
            <a:r>
              <a:rPr lang="en-US" dirty="0" smtClean="0"/>
              <a:t>id fielders have the job to unite the defense and offense</a:t>
            </a:r>
          </a:p>
          <a:p>
            <a:r>
              <a:rPr lang="en-US" dirty="0" smtClean="0"/>
              <a:t>The defenders are the last line of defense for the goalkeeper</a:t>
            </a:r>
          </a:p>
          <a:p>
            <a:r>
              <a:rPr lang="en-US" dirty="0" smtClean="0"/>
              <a:t>One in twenty injuries are caused by celebrating</a:t>
            </a:r>
          </a:p>
          <a:p>
            <a:pPr>
              <a:buFontTx/>
              <a:buChar char="•"/>
            </a:pPr>
            <a:r>
              <a:rPr lang="en-US" dirty="0" smtClean="0"/>
              <a:t>Goalkeepers must act fast to keep the ball away</a:t>
            </a:r>
          </a:p>
          <a:p>
            <a:pPr>
              <a:buFontTx/>
              <a:buChar char="•"/>
            </a:pPr>
            <a:r>
              <a:rPr lang="en-US" dirty="0" smtClean="0"/>
              <a:t>The ref is called a official</a:t>
            </a:r>
          </a:p>
          <a:p>
            <a:pPr>
              <a:buFontTx/>
              <a:buChar char="•"/>
            </a:pPr>
            <a:r>
              <a:rPr lang="en-US" dirty="0" smtClean="0"/>
              <a:t>The players called the forwards have a goal to score goals   </a:t>
            </a:r>
          </a:p>
        </p:txBody>
      </p:sp>
    </p:spTree>
    <p:extLst>
      <p:ext uri="{BB962C8B-B14F-4D97-AF65-F5344CB8AC3E}">
        <p14:creationId xmlns:p14="http://schemas.microsoft.com/office/powerpoint/2010/main" val="350964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smtClean="0"/>
              <a:t>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Mexico won the world cup in 2015</a:t>
            </a:r>
          </a:p>
          <a:p>
            <a:r>
              <a:rPr lang="en-US" dirty="0" smtClean="0"/>
              <a:t>The original ball was in Pakistan 2014</a:t>
            </a:r>
          </a:p>
          <a:p>
            <a:r>
              <a:rPr lang="en-US" dirty="0" smtClean="0"/>
              <a:t>The first live soccer broadcast was in 1937</a:t>
            </a:r>
          </a:p>
          <a:p>
            <a:r>
              <a:rPr lang="en-US" dirty="0" smtClean="0"/>
              <a:t>1815 was when soccer was first played</a:t>
            </a:r>
          </a:p>
          <a:p>
            <a:r>
              <a:rPr lang="en-US" dirty="0" smtClean="0"/>
              <a:t>The world cup is held every four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11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LOTS of fouls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 deliberate ball grab is illegal</a:t>
            </a:r>
          </a:p>
          <a:p>
            <a:r>
              <a:rPr lang="en-US" dirty="0" smtClean="0"/>
              <a:t>A punishment for a foul is a free kick</a:t>
            </a:r>
          </a:p>
          <a:p>
            <a:r>
              <a:rPr lang="en-US" dirty="0" smtClean="0"/>
              <a:t>Tackling is a foul</a:t>
            </a:r>
          </a:p>
          <a:p>
            <a:r>
              <a:rPr lang="en-US" dirty="0" smtClean="0"/>
              <a:t>Kicking an opponent is a foul</a:t>
            </a:r>
          </a:p>
          <a:p>
            <a:r>
              <a:rPr lang="en-US" dirty="0" smtClean="0"/>
              <a:t>Spitting at an opponent is a foul</a:t>
            </a:r>
          </a:p>
          <a:p>
            <a:r>
              <a:rPr lang="en-US" dirty="0" smtClean="0"/>
              <a:t>Striking at opponent is a foul</a:t>
            </a:r>
          </a:p>
          <a:p>
            <a:r>
              <a:rPr lang="en-US" dirty="0" smtClean="0"/>
              <a:t>Ten types of fouls are resolved in a free kick sometimes yellow and red cards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75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Charging at an opponent is a foul</a:t>
            </a:r>
          </a:p>
          <a:p>
            <a:pPr>
              <a:buFontTx/>
              <a:buChar char="•"/>
            </a:pPr>
            <a:r>
              <a:rPr lang="en-US" dirty="0" smtClean="0"/>
              <a:t>Jumping at an opponent is a foul</a:t>
            </a:r>
          </a:p>
          <a:p>
            <a:pPr>
              <a:buFontTx/>
              <a:buChar char="•"/>
            </a:pPr>
            <a:r>
              <a:rPr lang="en-US" dirty="0" smtClean="0"/>
              <a:t>Tripping opponent is a foul</a:t>
            </a:r>
          </a:p>
        </p:txBody>
      </p:sp>
    </p:spTree>
    <p:extLst>
      <p:ext uri="{BB962C8B-B14F-4D97-AF65-F5344CB8AC3E}">
        <p14:creationId xmlns:p14="http://schemas.microsoft.com/office/powerpoint/2010/main" val="179287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548" y="407003"/>
            <a:ext cx="7612063" cy="960526"/>
          </a:xfrm>
        </p:spPr>
        <p:txBody>
          <a:bodyPr/>
          <a:lstStyle/>
          <a:p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Kicking the ball into the goal will grant you a point.</a:t>
            </a:r>
          </a:p>
          <a:p>
            <a:r>
              <a:rPr lang="en-US" dirty="0" smtClean="0"/>
              <a:t>You can earn a goal by a free kick</a:t>
            </a:r>
          </a:p>
          <a:p>
            <a:r>
              <a:rPr lang="en-US" dirty="0" smtClean="0"/>
              <a:t>If a teammate kick the ball into your goal it will count for the other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55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361" y="1921054"/>
            <a:ext cx="7612063" cy="4525873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618646"/>
            <a:ext cx="7612064" cy="6105044"/>
          </a:xfrm>
        </p:spPr>
        <p:txBody>
          <a:bodyPr/>
          <a:lstStyle/>
          <a:p>
            <a:r>
              <a:rPr lang="en-US" dirty="0" smtClean="0"/>
              <a:t>                              Credit to</a:t>
            </a:r>
          </a:p>
          <a:p>
            <a:r>
              <a:rPr lang="en-US" dirty="0" smtClean="0"/>
              <a:t>                  world book online .com/</a:t>
            </a:r>
          </a:p>
          <a:p>
            <a:r>
              <a:rPr lang="en-US" dirty="0" smtClean="0"/>
              <a:t>                      Fact monster .com</a:t>
            </a:r>
          </a:p>
          <a:p>
            <a:r>
              <a:rPr lang="en-US" dirty="0" smtClean="0"/>
              <a:t>                 Fact slides .com/s-soccer</a:t>
            </a:r>
          </a:p>
          <a:p>
            <a:r>
              <a:rPr lang="en-US" dirty="0" smtClean="0"/>
              <a:t>                Live strong .com/article/</a:t>
            </a:r>
          </a:p>
          <a:p>
            <a:pPr marL="0" indent="0">
              <a:buNone/>
            </a:pPr>
            <a:r>
              <a:rPr lang="en-US" dirty="0" smtClean="0"/>
              <a:t>                            Mrs. Anderson.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and other things</a:t>
            </a:r>
          </a:p>
          <a:p>
            <a:pPr marL="0" indent="0">
              <a:buNone/>
            </a:pPr>
            <a:r>
              <a:rPr lang="en-US" dirty="0" smtClean="0"/>
              <a:t>                      SOCCER IS AWESOME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693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abitat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180</TotalTime>
  <Words>389</Words>
  <Application>Microsoft Macintosh PowerPoint</Application>
  <PresentationFormat>On-screen Show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Habitat</vt:lpstr>
      <vt:lpstr>The soccer world</vt:lpstr>
      <vt:lpstr>Fame from Oliver</vt:lpstr>
      <vt:lpstr>Rules </vt:lpstr>
      <vt:lpstr>Types of players</vt:lpstr>
      <vt:lpstr>History</vt:lpstr>
      <vt:lpstr>LOTS of fouls</vt:lpstr>
      <vt:lpstr>continued</vt:lpstr>
      <vt:lpstr>Scoring</vt:lpstr>
      <vt:lpstr>Thank you</vt:lpstr>
    </vt:vector>
  </TitlesOfParts>
  <Company>cake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soccer world</dc:title>
  <dc:creator>pablo urbina</dc:creator>
  <cp:lastModifiedBy>jjuan pnaksfan</cp:lastModifiedBy>
  <cp:revision>15</cp:revision>
  <dcterms:created xsi:type="dcterms:W3CDTF">2016-01-07T18:27:14Z</dcterms:created>
  <dcterms:modified xsi:type="dcterms:W3CDTF">2016-01-14T19:11:16Z</dcterms:modified>
</cp:coreProperties>
</file>