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7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5618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787399" y="1429737"/>
            <a:ext cx="11430001" cy="1986563"/>
          </a:xfrm>
          <a:prstGeom prst="rect">
            <a:avLst/>
          </a:prstGeom>
        </p:spPr>
        <p:txBody>
          <a:bodyPr/>
          <a:lstStyle>
            <a:lvl1pPr>
              <a:defRPr sz="12900"/>
            </a:lvl1pPr>
          </a:lstStyle>
          <a:p>
            <a:r>
              <a:t>Figure Skating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787400" y="3947689"/>
            <a:ext cx="11430001" cy="882862"/>
          </a:xfrm>
          <a:prstGeom prst="rect">
            <a:avLst/>
          </a:prstGeom>
        </p:spPr>
        <p:txBody>
          <a:bodyPr/>
          <a:lstStyle/>
          <a:p>
            <a:r>
              <a:t>By Julie McPherson</a:t>
            </a:r>
          </a:p>
        </p:txBody>
      </p:sp>
      <p:pic>
        <p:nvPicPr>
          <p:cNvPr id="12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5468" y="5362433"/>
            <a:ext cx="2493864" cy="2803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  <p:bldP spid="120" grpId="2" animBg="1" advAuto="0"/>
      <p:bldP spid="121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Skating History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927739" y="2193207"/>
            <a:ext cx="11430001" cy="704488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Figure skating became a sport before the Winter Games</a:t>
            </a:r>
          </a:p>
          <a:p>
            <a:pPr>
              <a:buBlip>
                <a:blip r:embed="rId2"/>
              </a:buBlip>
            </a:pPr>
            <a:r>
              <a:t>Figure skating was brought to North America from Europe in 1740</a:t>
            </a:r>
          </a:p>
          <a:p>
            <a:pPr>
              <a:buBlip>
                <a:blip r:embed="rId2"/>
              </a:buBlip>
            </a:pPr>
            <a:r>
              <a:t>The first Women’s Figure Skating Championship was held in Switzerland in 1960</a:t>
            </a:r>
          </a:p>
          <a:p>
            <a:pPr>
              <a:buBlip>
                <a:blip r:embed="rId2"/>
              </a:buBlip>
            </a:pPr>
            <a:r>
              <a:t>The first Men’s Figure Skating Championship was held in 1868 in Russia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4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Skating History </a:t>
            </a:r>
            <a:r>
              <a:rPr sz="5600"/>
              <a:t>(continued)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787400" y="2298462"/>
            <a:ext cx="11430000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inventor of figure skating goes by the name of Jackson Hanies</a:t>
            </a:r>
          </a:p>
          <a:p>
            <a:pPr>
              <a:buBlip>
                <a:blip r:embed="rId2"/>
              </a:buBlip>
            </a:pPr>
            <a:r>
              <a:t>Figure skating came before speed skating</a:t>
            </a:r>
          </a:p>
          <a:p>
            <a:pPr>
              <a:buBlip>
                <a:blip r:embed="rId2"/>
              </a:buBlip>
            </a:pPr>
            <a:r>
              <a:t>Figure skating used to be called Ice Dancing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 advAuto="0"/>
      <p:bldP spid="127" grpId="2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703196" y="254000"/>
            <a:ext cx="11430001" cy="2438400"/>
          </a:xfrm>
          <a:prstGeom prst="rect">
            <a:avLst/>
          </a:prstGeom>
        </p:spPr>
        <p:txBody>
          <a:bodyPr/>
          <a:lstStyle/>
          <a:p>
            <a:r>
              <a:t>Scoring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points achieved vary upon the difficulty of your routine</a:t>
            </a:r>
          </a:p>
          <a:p>
            <a:pPr>
              <a:buBlip>
                <a:blip r:embed="rId2"/>
              </a:buBlip>
            </a:pPr>
            <a:r>
              <a:t>One loses points for falling</a:t>
            </a:r>
          </a:p>
          <a:p>
            <a:pPr>
              <a:buBlip>
                <a:blip r:embed="rId2"/>
              </a:buBlip>
            </a:pPr>
            <a:r>
              <a:t>One gains points based on the creativity of the routine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advClick="1" p14:dur="1500">
        <p15:prstTrans prst="fallOve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  <p:bldP spid="130" grpId="2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787400" y="352237"/>
            <a:ext cx="11430000" cy="2438401"/>
          </a:xfrm>
          <a:prstGeom prst="rect">
            <a:avLst/>
          </a:prstGeom>
        </p:spPr>
        <p:txBody>
          <a:bodyPr/>
          <a:lstStyle/>
          <a:p>
            <a:r>
              <a:t>Featured Athlete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920722" y="2768600"/>
            <a:ext cx="11430001" cy="5715000"/>
          </a:xfrm>
          <a:prstGeom prst="rect">
            <a:avLst/>
          </a:prstGeom>
        </p:spPr>
        <p:txBody>
          <a:bodyPr/>
          <a:lstStyle/>
          <a:p>
            <a:pPr marL="354329" indent="-354329" defTabSz="525779">
              <a:spcBef>
                <a:spcPts val="3200"/>
              </a:spcBef>
              <a:buBlip>
                <a:blip r:embed="rId2"/>
              </a:buBlip>
              <a:defRPr sz="3239"/>
            </a:pPr>
            <a:r>
              <a:t>Sasha Cohen was born in 1984</a:t>
            </a:r>
          </a:p>
          <a:p>
            <a:pPr marL="354329" indent="-354329" defTabSz="525779">
              <a:spcBef>
                <a:spcPts val="3200"/>
              </a:spcBef>
              <a:buBlip>
                <a:blip r:embed="rId2"/>
              </a:buBlip>
              <a:defRPr sz="3239"/>
            </a:pPr>
            <a:r>
              <a:t>She started skating at 7 years old</a:t>
            </a:r>
          </a:p>
          <a:p>
            <a:pPr marL="354329" indent="-354329" defTabSz="525779">
              <a:spcBef>
                <a:spcPts val="3200"/>
              </a:spcBef>
              <a:buBlip>
                <a:blip r:embed="rId2"/>
              </a:buBlip>
              <a:defRPr sz="3239"/>
            </a:pPr>
            <a:r>
              <a:t>She came in fourth place in the 2002 Olympics</a:t>
            </a:r>
          </a:p>
          <a:p>
            <a:pPr marL="354329" indent="-354329" defTabSz="525779">
              <a:spcBef>
                <a:spcPts val="3200"/>
              </a:spcBef>
              <a:buBlip>
                <a:blip r:embed="rId2"/>
              </a:buBlip>
              <a:defRPr sz="3239"/>
            </a:pPr>
            <a:r>
              <a:t>She played and won a silver medal at the 2006 Olympics</a:t>
            </a:r>
          </a:p>
          <a:p>
            <a:pPr marL="354329" indent="-354329" defTabSz="525779">
              <a:spcBef>
                <a:spcPts val="3200"/>
              </a:spcBef>
              <a:buBlip>
                <a:blip r:embed="rId2"/>
              </a:buBlip>
              <a:defRPr sz="3239"/>
            </a:pPr>
            <a:r>
              <a:t>She was recently inducted into the U.S. Figure Skating Hall of Fame</a:t>
            </a:r>
          </a:p>
          <a:p>
            <a:pPr marL="354329" indent="-354329" defTabSz="525779">
              <a:spcBef>
                <a:spcPts val="3200"/>
              </a:spcBef>
              <a:buBlip>
                <a:blip r:embed="rId2"/>
              </a:buBlip>
              <a:defRPr sz="3239"/>
            </a:pPr>
            <a:r>
              <a:t>Sasha Cohen retired in 2010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fill="hold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fill="hold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fill="hold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 decel="5000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 decel="5000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 fill="hold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 decel="5000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8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fill="hold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" fill="hold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fill="hold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 decel="5000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 decel="5000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62" decel="50000" fill="hold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 decel="5000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8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fill="hold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" fill="hold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2" fill="hold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0" decel="5000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0" decel="5000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62" decel="50000" fill="hold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0" decel="5000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8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9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fill="hold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" fill="hold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2" fill="hold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 decel="5000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0" decel="5000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62" decel="50000" fill="hold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0" decel="5000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8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9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9" fill="hold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" fill="hold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2" fill="hold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0" decel="5000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0" decel="5000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62" decel="50000" fill="hold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0" decel="5000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68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49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9" fill="hold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" fill="hold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2" fill="hold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0" decel="5000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0" decel="5000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62" decel="50000" fill="hold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0" decel="5000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68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49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49" fill="hold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5" fill="hold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2" fill="hold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0" decel="5000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0" decel="5000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62" decel="50000" fill="hold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0" decel="5000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3" grpId="2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787400" y="169796"/>
            <a:ext cx="11430000" cy="2438401"/>
          </a:xfrm>
          <a:prstGeom prst="rect">
            <a:avLst/>
          </a:prstGeom>
        </p:spPr>
        <p:txBody>
          <a:bodyPr/>
          <a:lstStyle/>
          <a:p>
            <a:pPr lvl="1"/>
            <a:r>
              <a:t>Equipment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Part of the skate is the toe pick</a:t>
            </a:r>
          </a:p>
          <a:p>
            <a:pPr>
              <a:buBlip>
                <a:blip r:embed="rId2"/>
              </a:buBlip>
            </a:pPr>
            <a:r>
              <a:t>A modern skate blade has a slight curve</a:t>
            </a:r>
          </a:p>
          <a:p>
            <a:pPr>
              <a:buBlip>
                <a:blip r:embed="rId2"/>
              </a:buBlip>
            </a:pPr>
            <a:r>
              <a:t>Olympic skaters have special boots with reinforcements on the back</a:t>
            </a:r>
          </a:p>
          <a:p>
            <a:pPr>
              <a:buBlip>
                <a:blip r:embed="rId2"/>
              </a:buBlip>
            </a:pPr>
            <a:r>
              <a:t>Figure Skates are made with wide tongues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2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850552" y="352237"/>
            <a:ext cx="11430001" cy="2438401"/>
          </a:xfrm>
          <a:prstGeom prst="rect">
            <a:avLst/>
          </a:prstGeom>
        </p:spPr>
        <p:txBody>
          <a:bodyPr/>
          <a:lstStyle/>
          <a:p>
            <a:r>
              <a:t>Equipment</a:t>
            </a:r>
          </a:p>
          <a:p>
            <a:pPr>
              <a:defRPr sz="5600"/>
            </a:pPr>
            <a:r>
              <a:t>(continued)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787400" y="2565107"/>
            <a:ext cx="11430000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groove down the middle of the skate is called the hollow</a:t>
            </a:r>
          </a:p>
          <a:p>
            <a:pPr>
              <a:buBlip>
                <a:blip r:embed="rId2"/>
              </a:buBlip>
            </a:pPr>
            <a:r>
              <a:t>A figure skate has a high top and back for good ankle support</a:t>
            </a:r>
          </a:p>
          <a:p>
            <a:pPr>
              <a:buBlip>
                <a:blip r:embed="rId2"/>
              </a:buBlip>
            </a:pPr>
            <a:r>
              <a:t>Figure skaters try to wear simple dresses</a:t>
            </a:r>
          </a:p>
          <a:p>
            <a:pPr>
              <a:buBlip>
                <a:blip r:embed="rId2"/>
              </a:buBlip>
            </a:pPr>
            <a:r>
              <a:t>The costume depends on the routine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39" grpId="2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025977" y="331186"/>
            <a:ext cx="11430001" cy="2438401"/>
          </a:xfrm>
          <a:prstGeom prst="rect">
            <a:avLst/>
          </a:prstGeom>
        </p:spPr>
        <p:txBody>
          <a:bodyPr/>
          <a:lstStyle/>
          <a:p>
            <a:r>
              <a:t>Interesting Facts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1025977" y="2831752"/>
            <a:ext cx="11430001" cy="5715001"/>
          </a:xfrm>
          <a:prstGeom prst="rect">
            <a:avLst/>
          </a:prstGeom>
        </p:spPr>
        <p:txBody>
          <a:bodyPr/>
          <a:lstStyle/>
          <a:p>
            <a:pPr marL="381889" indent="-381889" defTabSz="56667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Figure skaters can reach speeds of up to 48 km per hour</a:t>
            </a:r>
          </a:p>
          <a:p>
            <a:pPr marL="381889" indent="-381889" defTabSz="56667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There are 41 different routine patterns</a:t>
            </a:r>
          </a:p>
          <a:p>
            <a:pPr marL="381889" indent="-381889" defTabSz="56667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The most spins completed without stoping is 115</a:t>
            </a:r>
          </a:p>
          <a:p>
            <a:pPr marL="381889" indent="-381889" defTabSz="56667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Performers are not allowed skate to music with words in it</a:t>
            </a:r>
          </a:p>
          <a:p>
            <a:pPr marL="381889" indent="-381889" defTabSz="56667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Couple skate 1st place prize would be $5o,ooo</a:t>
            </a:r>
          </a:p>
          <a:p>
            <a:pPr marL="381889" indent="-381889" defTabSz="56667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Figure skating is a good work out for your heart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  <p:bldP spid="142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Acknowledgements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570653" y="2768600"/>
            <a:ext cx="11430001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 you to Mrs. Anderson</a:t>
            </a:r>
          </a:p>
          <a:p>
            <a:pPr>
              <a:buBlip>
                <a:blip r:embed="rId2"/>
              </a:buBlip>
            </a:pPr>
            <a:r>
              <a:t>Thank you to my parents</a:t>
            </a:r>
          </a:p>
          <a:p>
            <a:pPr>
              <a:buBlip>
                <a:blip r:embed="rId2"/>
              </a:buBlip>
            </a:pPr>
            <a:r>
              <a:t>Thank you all</a:t>
            </a:r>
          </a:p>
        </p:txBody>
      </p:sp>
      <p:pic>
        <p:nvPicPr>
          <p:cNvPr id="14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8170" y="3479800"/>
            <a:ext cx="4468207" cy="429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  <p:bldP spid="145" grpId="2" build="p" bldLvl="5" animBg="1" advAuto="0"/>
      <p:bldP spid="146" grpId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Macintosh PowerPoint</Application>
  <PresentationFormat>Custom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Harmony</vt:lpstr>
      <vt:lpstr>Figure Skating</vt:lpstr>
      <vt:lpstr>Figure Skating History</vt:lpstr>
      <vt:lpstr>Figure Skating History (continued)</vt:lpstr>
      <vt:lpstr>Scoring</vt:lpstr>
      <vt:lpstr>Featured Athlete</vt:lpstr>
      <vt:lpstr>Equipment</vt:lpstr>
      <vt:lpstr>Equipment (continued)</vt:lpstr>
      <vt:lpstr>Interesting Facts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Skating</dc:title>
  <cp:lastModifiedBy>Jessica Thompson-Anderson</cp:lastModifiedBy>
  <cp:revision>1</cp:revision>
  <dcterms:modified xsi:type="dcterms:W3CDTF">2016-01-26T13:21:27Z</dcterms:modified>
</cp:coreProperties>
</file>