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 snapToObjects="1"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5084ED6-70E6-2B40-AB1D-DC04F22E4FA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77D660-7716-EB43-8CBB-766882F8C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konnect.com/sports/football/" TargetMode="External"/><Relationship Id="rId2" Type="http://schemas.openxmlformats.org/officeDocument/2006/relationships/hyperlink" Target="http://www.coolfactsforkids.com/football-facts-for-ki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untrivia.com/en/ForChildren/American-Football-for-Kids-18001.html" TargetMode="External"/><Relationship Id="rId4" Type="http://schemas.openxmlformats.org/officeDocument/2006/relationships/hyperlink" Target="http://www.factmonster.com/ipka/A0882904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846" y="-309271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Football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7255"/>
            <a:ext cx="6400800" cy="1752600"/>
          </a:xfrm>
        </p:spPr>
        <p:txBody>
          <a:bodyPr/>
          <a:lstStyle/>
          <a:p>
            <a:r>
              <a:rPr lang="en-US" dirty="0" smtClean="0"/>
              <a:t>Today I’m going to talk to you about football</a:t>
            </a:r>
            <a:endParaRPr lang="en-US" dirty="0"/>
          </a:p>
        </p:txBody>
      </p:sp>
      <p:pic>
        <p:nvPicPr>
          <p:cNvPr id="4" name="Picture 3" descr="cropped_REU_21320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25" y="2414706"/>
            <a:ext cx="7150421" cy="413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9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25378"/>
            <a:ext cx="7745505" cy="3201155"/>
          </a:xfrm>
        </p:spPr>
        <p:txBody>
          <a:bodyPr>
            <a:noAutofit/>
          </a:bodyPr>
          <a:lstStyle/>
          <a:p>
            <a:r>
              <a:rPr lang="en-US" sz="2000" dirty="0" smtClean="0"/>
              <a:t>On the packers helmets the G stands for Greatness</a:t>
            </a:r>
          </a:p>
          <a:p>
            <a:r>
              <a:rPr lang="en-US" sz="2000" dirty="0" smtClean="0"/>
              <a:t>The NFL has 32 teams</a:t>
            </a:r>
          </a:p>
          <a:p>
            <a:r>
              <a:rPr lang="en-US" sz="2000" dirty="0" smtClean="0"/>
              <a:t>Injured people get 6 more seconds of camera time than celebrations</a:t>
            </a:r>
          </a:p>
          <a:p>
            <a:r>
              <a:rPr lang="en-US" sz="2000" dirty="0" smtClean="0"/>
              <a:t>There is about 52 players on a team</a:t>
            </a:r>
          </a:p>
          <a:p>
            <a:r>
              <a:rPr lang="en-US" sz="2000" dirty="0" smtClean="0"/>
              <a:t>A football field is 100 yards long</a:t>
            </a:r>
          </a:p>
          <a:p>
            <a:r>
              <a:rPr lang="en-US" sz="2000" dirty="0" smtClean="0"/>
              <a:t>80% of </a:t>
            </a:r>
            <a:r>
              <a:rPr lang="en-US" sz="2000" dirty="0" err="1" smtClean="0"/>
              <a:t>SuperBowl</a:t>
            </a:r>
            <a:r>
              <a:rPr lang="en-US" sz="2000" dirty="0" smtClean="0"/>
              <a:t> tickets go to sponsors</a:t>
            </a:r>
          </a:p>
          <a:p>
            <a:r>
              <a:rPr lang="en-US" sz="2000" dirty="0" smtClean="0"/>
              <a:t>The highest punt is 5,140 meters high</a:t>
            </a:r>
          </a:p>
          <a:p>
            <a:r>
              <a:rPr lang="en-US" sz="2000" dirty="0" smtClean="0"/>
              <a:t>Soccer is also called football</a:t>
            </a:r>
          </a:p>
          <a:p>
            <a:r>
              <a:rPr lang="en-US" sz="2000" dirty="0" smtClean="0"/>
              <a:t>About 1 million people fill football stadiums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256557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 facts (continued)</a:t>
            </a:r>
            <a:br>
              <a:rPr lang="en-US" dirty="0" smtClean="0"/>
            </a:br>
            <a:r>
              <a:rPr lang="en-US" dirty="0" smtClean="0"/>
              <a:t>… again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65" y="4525769"/>
            <a:ext cx="2737535" cy="204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859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www.coolfactsforkids.com/football-facts-for-kids/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https://kidskonnect.com/sports/football/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www.factmonster.com/ipka/A0882904.html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www.funtrivia.com/en/ForChildren/American-Football-for-Kids-18001.html</a:t>
            </a:r>
            <a:endParaRPr lang="en-US" dirty="0" smtClean="0"/>
          </a:p>
          <a:p>
            <a:r>
              <a:rPr lang="en-US" dirty="0" err="1" smtClean="0"/>
              <a:t>Worldbookonline.com</a:t>
            </a:r>
            <a:r>
              <a:rPr lang="en-US" dirty="0" smtClean="0"/>
              <a:t>/student/</a:t>
            </a:r>
            <a:r>
              <a:rPr lang="en-US" dirty="0" err="1" smtClean="0"/>
              <a:t>article?id</a:t>
            </a:r>
            <a:r>
              <a:rPr lang="en-US" dirty="0" smtClean="0"/>
              <a:t>=ar203760&amp;st=</a:t>
            </a:r>
            <a:r>
              <a:rPr lang="en-US" dirty="0" err="1" smtClean="0"/>
              <a:t>football#tab</a:t>
            </a:r>
            <a:r>
              <a:rPr lang="en-US" dirty="0" smtClean="0"/>
              <a:t>=homepage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0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/>
          </a:bodyPr>
          <a:lstStyle/>
          <a:p>
            <a:r>
              <a:rPr lang="en-US" dirty="0" smtClean="0"/>
              <a:t>An extra point is worth 1 point.</a:t>
            </a:r>
          </a:p>
          <a:p>
            <a:r>
              <a:rPr lang="en-US" dirty="0" smtClean="0"/>
              <a:t>A touch down is worth 6 points.</a:t>
            </a:r>
          </a:p>
          <a:p>
            <a:r>
              <a:rPr lang="en-US" dirty="0" smtClean="0"/>
              <a:t>If you get a safety it is 2 points.</a:t>
            </a:r>
          </a:p>
          <a:p>
            <a:r>
              <a:rPr lang="en-US" dirty="0" smtClean="0"/>
              <a:t>You get 3 points for a field goal.</a:t>
            </a:r>
          </a:p>
          <a:p>
            <a:r>
              <a:rPr lang="en-US" dirty="0" smtClean="0"/>
              <a:t>It used to not be 3 points.</a:t>
            </a:r>
          </a:p>
          <a:p>
            <a:r>
              <a:rPr lang="en-US" dirty="0" smtClean="0"/>
              <a:t>The objective is to get the ball to the other side.</a:t>
            </a:r>
          </a:p>
          <a:p>
            <a:r>
              <a:rPr lang="en-US" dirty="0" smtClean="0"/>
              <a:t>To score points you can either run,  pass,  or kick the ball.</a:t>
            </a:r>
          </a:p>
          <a:p>
            <a:r>
              <a:rPr lang="en-US" dirty="0" smtClean="0"/>
              <a:t>You get an extra point from the 20 yard line.</a:t>
            </a:r>
          </a:p>
          <a:p>
            <a:r>
              <a:rPr lang="en-US" dirty="0" smtClean="0"/>
              <a:t>A 2 point conversion is worth 2 points.</a:t>
            </a:r>
          </a:p>
          <a:p>
            <a:r>
              <a:rPr lang="en-US" dirty="0"/>
              <a:t>If you tie you go into over time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score</a:t>
            </a:r>
            <a:endParaRPr lang="en-US" dirty="0"/>
          </a:p>
        </p:txBody>
      </p:sp>
      <p:pic>
        <p:nvPicPr>
          <p:cNvPr id="4" name="Picture 3" descr="american-football-field-at-nightamerican-footballs-on-football-field-background-stock-footage-uothjrw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272" y="1624406"/>
            <a:ext cx="2939728" cy="2884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6833" y="64382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9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8627586" cy="40585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NOT CHEAT!!! </a:t>
            </a:r>
            <a:r>
              <a:rPr lang="en-US" dirty="0" smtClean="0">
                <a:sym typeface="Wingdings"/>
              </a:rPr>
              <a:t></a:t>
            </a:r>
          </a:p>
          <a:p>
            <a:r>
              <a:rPr lang="en-US" dirty="0" smtClean="0">
                <a:sym typeface="Wingdings"/>
              </a:rPr>
              <a:t>You can’t argue with the ref.</a:t>
            </a:r>
          </a:p>
          <a:p>
            <a:r>
              <a:rPr lang="en-US" dirty="0" smtClean="0">
                <a:sym typeface="Wingdings"/>
              </a:rPr>
              <a:t>You can not fight with the other team.</a:t>
            </a:r>
          </a:p>
          <a:p>
            <a:r>
              <a:rPr lang="en-US" dirty="0" smtClean="0">
                <a:sym typeface="Wingdings"/>
              </a:rPr>
              <a:t>There can only be 11 people on the from each team.</a:t>
            </a:r>
          </a:p>
          <a:p>
            <a:r>
              <a:rPr lang="en-US" dirty="0" smtClean="0">
                <a:sym typeface="Wingdings"/>
              </a:rPr>
              <a:t>Offense has the ball and defense defends the ball.</a:t>
            </a:r>
          </a:p>
          <a:p>
            <a:r>
              <a:rPr lang="en-US" dirty="0" smtClean="0">
                <a:sym typeface="Wingdings"/>
              </a:rPr>
              <a:t>You are penalized by getting set back yards.</a:t>
            </a:r>
          </a:p>
          <a:p>
            <a:r>
              <a:rPr lang="en-US" dirty="0" smtClean="0">
                <a:sym typeface="Wingdings"/>
              </a:rPr>
              <a:t>If you pass the line it is a penalty.</a:t>
            </a:r>
          </a:p>
          <a:p>
            <a:r>
              <a:rPr lang="en-US" dirty="0"/>
              <a:t>The height of the goal post is 35 feet</a:t>
            </a:r>
            <a:r>
              <a:rPr lang="en-US" dirty="0" smtClean="0"/>
              <a:t>.</a:t>
            </a:r>
          </a:p>
          <a:p>
            <a:r>
              <a:rPr lang="en-US" dirty="0"/>
              <a:t>The width of a field is 53 ½ </a:t>
            </a:r>
            <a:r>
              <a:rPr lang="en-US" dirty="0" smtClean="0"/>
              <a:t>yards.</a:t>
            </a:r>
          </a:p>
          <a:p>
            <a:r>
              <a:rPr lang="en-US" dirty="0"/>
              <a:t>Overtime lasts until a team </a:t>
            </a:r>
            <a:r>
              <a:rPr lang="en-US" dirty="0" smtClean="0"/>
              <a:t>scores</a:t>
            </a:r>
          </a:p>
          <a:p>
            <a:r>
              <a:rPr lang="en-US" dirty="0"/>
              <a:t>In Canada 12 people can be on the field</a:t>
            </a:r>
          </a:p>
          <a:p>
            <a:endParaRPr lang="en-US" sz="26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978085" y="570941"/>
            <a:ext cx="7756263" cy="1054250"/>
          </a:xfrm>
        </p:spPr>
        <p:txBody>
          <a:bodyPr/>
          <a:lstStyle/>
          <a:p>
            <a:r>
              <a:rPr lang="en-US" dirty="0" smtClean="0"/>
              <a:t>Rules &amp; penalties</a:t>
            </a:r>
            <a:endParaRPr lang="en-US" dirty="0"/>
          </a:p>
        </p:txBody>
      </p:sp>
      <p:pic>
        <p:nvPicPr>
          <p:cNvPr id="4" name="Picture 3" descr="replacement_referee_1516721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283" y="235439"/>
            <a:ext cx="3515717" cy="29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7745505" cy="3877815"/>
          </a:xfrm>
        </p:spPr>
        <p:txBody>
          <a:bodyPr/>
          <a:lstStyle/>
          <a:p>
            <a:r>
              <a:rPr lang="en-US" dirty="0" smtClean="0"/>
              <a:t>You wear shoulder pads, knee pads, a helmet, and a jersey over the shoulder pads.</a:t>
            </a:r>
          </a:p>
          <a:p>
            <a:r>
              <a:rPr lang="en-US" dirty="0" smtClean="0"/>
              <a:t>Football is played with an oval ball.</a:t>
            </a:r>
          </a:p>
          <a:p>
            <a:r>
              <a:rPr lang="en-US" dirty="0" smtClean="0"/>
              <a:t>You also need socks, cleats, gloves, and </a:t>
            </a:r>
            <a:r>
              <a:rPr lang="en-US" dirty="0" err="1" smtClean="0"/>
              <a:t>dri</a:t>
            </a:r>
            <a:r>
              <a:rPr lang="en-US" dirty="0" smtClean="0"/>
              <a:t> fit clothes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Wear and equipment</a:t>
            </a:r>
            <a:endParaRPr lang="en-US" dirty="0"/>
          </a:p>
        </p:txBody>
      </p:sp>
      <p:pic>
        <p:nvPicPr>
          <p:cNvPr id="4" name="Picture 3" descr="featimage_pressroom_equipmentgrants_m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036" y="4357366"/>
            <a:ext cx="5450603" cy="250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1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7745505" cy="3877815"/>
          </a:xfrm>
        </p:spPr>
        <p:txBody>
          <a:bodyPr>
            <a:normAutofit fontScale="32500" lnSpcReduction="20000"/>
          </a:bodyPr>
          <a:lstStyle/>
          <a:p>
            <a:r>
              <a:rPr lang="en-US" sz="5900" dirty="0" smtClean="0"/>
              <a:t>Lawrence Taylor is a linebacker “best linebacker”</a:t>
            </a:r>
          </a:p>
          <a:p>
            <a:r>
              <a:rPr lang="en-US" sz="5900" dirty="0" smtClean="0"/>
              <a:t>He played from 1981 to 1993.</a:t>
            </a:r>
          </a:p>
          <a:p>
            <a:r>
              <a:rPr lang="en-US" sz="5900" dirty="0" smtClean="0"/>
              <a:t>He played for 12 years.</a:t>
            </a:r>
          </a:p>
          <a:p>
            <a:r>
              <a:rPr lang="en-US" sz="5900" dirty="0" smtClean="0"/>
              <a:t>He was born in 1959.</a:t>
            </a:r>
          </a:p>
          <a:p>
            <a:r>
              <a:rPr lang="en-US" sz="5900" dirty="0" smtClean="0"/>
              <a:t>He won the record for “Defensive Player of the Year”</a:t>
            </a:r>
          </a:p>
          <a:p>
            <a:r>
              <a:rPr lang="en-US" sz="5900" dirty="0" smtClean="0"/>
              <a:t>Eli and Peyton Manning are brothers that both hold records.</a:t>
            </a:r>
          </a:p>
          <a:p>
            <a:r>
              <a:rPr lang="en-US" sz="5900" dirty="0" smtClean="0"/>
              <a:t>Norm Van </a:t>
            </a:r>
            <a:r>
              <a:rPr lang="en-US" sz="5900" dirty="0" err="1" smtClean="0"/>
              <a:t>Brocklin’s</a:t>
            </a:r>
            <a:r>
              <a:rPr lang="en-US" sz="5900" dirty="0" smtClean="0"/>
              <a:t> passing record is 554 yards</a:t>
            </a:r>
          </a:p>
          <a:p>
            <a:r>
              <a:rPr lang="en-US" sz="5900" dirty="0" smtClean="0"/>
              <a:t>William </a:t>
            </a:r>
            <a:r>
              <a:rPr lang="en-US" sz="5900" dirty="0" err="1" smtClean="0"/>
              <a:t>Heffelfinger</a:t>
            </a:r>
            <a:r>
              <a:rPr lang="en-US" sz="5900" dirty="0" smtClean="0"/>
              <a:t> was the first NFL player.</a:t>
            </a:r>
          </a:p>
          <a:p>
            <a:r>
              <a:rPr lang="en-US" sz="5900" dirty="0" smtClean="0"/>
              <a:t>Beattie Feathers was the first 1000 yard rusher.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7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069748"/>
            <a:ext cx="9144000" cy="47882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William </a:t>
            </a:r>
            <a:r>
              <a:rPr lang="en-US" sz="2800" dirty="0" err="1" smtClean="0"/>
              <a:t>Heffelfinger</a:t>
            </a:r>
            <a:r>
              <a:rPr lang="en-US" sz="2800" dirty="0" smtClean="0"/>
              <a:t> didn’t play in any major competitions.</a:t>
            </a:r>
          </a:p>
          <a:p>
            <a:r>
              <a:rPr lang="en-US" sz="2800" dirty="0" smtClean="0"/>
              <a:t>He played in 1867.</a:t>
            </a:r>
          </a:p>
          <a:p>
            <a:r>
              <a:rPr lang="en-US" sz="2800" dirty="0" smtClean="0"/>
              <a:t>Lawrence Taylor played in Super bowl </a:t>
            </a:r>
            <a:r>
              <a:rPr lang="en-US" sz="2800" dirty="0" smtClean="0"/>
              <a:t>XXI </a:t>
            </a:r>
            <a:r>
              <a:rPr lang="en-US" sz="2800" dirty="0" smtClean="0"/>
              <a:t>and XXV.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19383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Famous athletes (continued)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85" y="4160789"/>
            <a:ext cx="5766323" cy="269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9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NFL was formed in 1920</a:t>
            </a:r>
            <a:r>
              <a:rPr lang="en-US" dirty="0" smtClean="0"/>
              <a:t>.</a:t>
            </a:r>
          </a:p>
          <a:p>
            <a:r>
              <a:rPr lang="en-US" dirty="0"/>
              <a:t>The Chicago Bears have 735 wins in their </a:t>
            </a:r>
            <a:r>
              <a:rPr lang="en-US" dirty="0" smtClean="0"/>
              <a:t>history</a:t>
            </a:r>
          </a:p>
          <a:p>
            <a:r>
              <a:rPr lang="en-US" dirty="0"/>
              <a:t>The colts were the first team to have </a:t>
            </a:r>
            <a:r>
              <a:rPr lang="en-US" dirty="0" smtClean="0"/>
              <a:t>cheerleaders</a:t>
            </a:r>
          </a:p>
          <a:p>
            <a:r>
              <a:rPr lang="en-US" dirty="0"/>
              <a:t>A touchdown used to be 4 points</a:t>
            </a:r>
            <a:r>
              <a:rPr lang="en-US" dirty="0" smtClean="0"/>
              <a:t>.</a:t>
            </a:r>
          </a:p>
          <a:p>
            <a:r>
              <a:rPr lang="en-US" dirty="0"/>
              <a:t>In 1943 a helmet was not required.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73786"/>
            <a:ext cx="7745505" cy="39608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 </a:t>
            </a:r>
            <a:r>
              <a:rPr lang="en-US" dirty="0" smtClean="0"/>
              <a:t>Fun facts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989443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A player scored 40 points in one game.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color of the field post is bright </a:t>
            </a:r>
            <a:r>
              <a:rPr lang="en-US" sz="2800" dirty="0" smtClean="0"/>
              <a:t>yellow</a:t>
            </a:r>
            <a:r>
              <a:rPr lang="en-US" sz="2800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“super bowl” for college is the grid iron.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NFL is the richest league.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It is also the most popular league.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most fumble touchdowns in a game is 2.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NFL stands for national football league.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Most college players go to the NFL</a:t>
            </a:r>
            <a:r>
              <a:rPr lang="en-US" sz="2800" dirty="0" smtClean="0"/>
              <a:t>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wealthiest team is the Dallas cowboys</a:t>
            </a:r>
          </a:p>
          <a:p>
            <a:endParaRPr lang="en-US" sz="2800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144" y="5706072"/>
            <a:ext cx="1656238" cy="88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1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7745505" cy="38778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 smtClean="0"/>
          </a:p>
          <a:p>
            <a:r>
              <a:rPr lang="en-US" sz="9600" dirty="0"/>
              <a:t>t</a:t>
            </a:r>
            <a:r>
              <a:rPr lang="en-US" sz="9600" dirty="0" smtClean="0"/>
              <a:t>here is 273 people in the hall of fame</a:t>
            </a:r>
          </a:p>
          <a:p>
            <a:r>
              <a:rPr lang="en-US" sz="9600" dirty="0" smtClean="0"/>
              <a:t>Elementary through  professionals play football</a:t>
            </a:r>
          </a:p>
          <a:p>
            <a:r>
              <a:rPr lang="en-US" sz="9600" dirty="0" smtClean="0"/>
              <a:t>Most rushing touchdowns in a game is 6</a:t>
            </a:r>
          </a:p>
          <a:p>
            <a:r>
              <a:rPr lang="en-US" sz="9600" dirty="0" smtClean="0"/>
              <a:t>After a couple of years after retiring players go bankrupt</a:t>
            </a:r>
          </a:p>
          <a:p>
            <a:r>
              <a:rPr lang="en-US" sz="9600" dirty="0" smtClean="0"/>
              <a:t>Kickoff, return kicks, and block and return punts are special teams		</a:t>
            </a:r>
          </a:p>
          <a:p>
            <a:r>
              <a:rPr lang="en-US" sz="9600" dirty="0" smtClean="0"/>
              <a:t>60% of the football games is spent at the line of scrimmage </a:t>
            </a:r>
          </a:p>
          <a:p>
            <a:r>
              <a:rPr lang="en-US" sz="9600" dirty="0" smtClean="0"/>
              <a:t>There is usually 66,957 spectators at a game</a:t>
            </a:r>
          </a:p>
          <a:p>
            <a:r>
              <a:rPr lang="en-US" sz="9600" dirty="0" smtClean="0"/>
              <a:t>The hall of fame is in Canton, Ohio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44717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 facts 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806" y="444717"/>
            <a:ext cx="2282194" cy="302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2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309</TotalTime>
  <Words>613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Wingdings</vt:lpstr>
      <vt:lpstr>Hardcover</vt:lpstr>
      <vt:lpstr>Football</vt:lpstr>
      <vt:lpstr>How to score</vt:lpstr>
      <vt:lpstr>Rules &amp; penalties</vt:lpstr>
      <vt:lpstr>Wear and equipment</vt:lpstr>
      <vt:lpstr>Famous athletes</vt:lpstr>
      <vt:lpstr>Famous athletes (continued)</vt:lpstr>
      <vt:lpstr>history</vt:lpstr>
      <vt:lpstr> Fun facts </vt:lpstr>
      <vt:lpstr>Fun facts  (continued)</vt:lpstr>
      <vt:lpstr>Fun facts (continued) … again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</dc:title>
  <dc:creator>ethan</dc:creator>
  <cp:lastModifiedBy>Jessica Thompson-Anderson</cp:lastModifiedBy>
  <cp:revision>26</cp:revision>
  <dcterms:created xsi:type="dcterms:W3CDTF">2015-10-29T16:10:35Z</dcterms:created>
  <dcterms:modified xsi:type="dcterms:W3CDTF">2016-01-28T19:07:03Z</dcterms:modified>
</cp:coreProperties>
</file>