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77" r:id="rId2"/>
    <p:sldId id="259" r:id="rId3"/>
    <p:sldId id="260" r:id="rId4"/>
    <p:sldId id="261" r:id="rId5"/>
    <p:sldId id="263" r:id="rId6"/>
    <p:sldId id="264" r:id="rId7"/>
    <p:sldId id="265" r:id="rId8"/>
    <p:sldId id="266" r:id="rId9"/>
    <p:sldId id="275" r:id="rId10"/>
    <p:sldId id="267" r:id="rId11"/>
    <p:sldId id="278" r:id="rId12"/>
    <p:sldId id="268" r:id="rId13"/>
    <p:sldId id="270" r:id="rId14"/>
    <p:sldId id="271" r:id="rId15"/>
    <p:sldId id="272" r:id="rId16"/>
    <p:sldId id="273" r:id="rId17"/>
    <p:sldId id="274" r:id="rId18"/>
    <p:sldId id="257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34567" autoAdjust="0"/>
    <p:restoredTop sz="86328" autoAdjust="0"/>
  </p:normalViewPr>
  <p:slideViewPr>
    <p:cSldViewPr snapToGrid="0" snapToObjects="1">
      <p:cViewPr varScale="1">
        <p:scale>
          <a:sx n="77" d="100"/>
          <a:sy n="77" d="100"/>
        </p:scale>
        <p:origin x="-191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notesMaster" Target="notesMasters/notesMaster1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DFDA78-87EA-D540-8663-573AEAED03F6}" type="datetimeFigureOut">
              <a:rPr lang="en-US" smtClean="0"/>
              <a:t>1/21/16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D5E46A-92B8-E246-A86E-A306489A60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0083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D5E46A-92B8-E246-A86E-A306489A607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3187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7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9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7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9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4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9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9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9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7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5"/>
          <p:cNvGrpSpPr/>
          <p:nvPr/>
        </p:nvGrpSpPr>
        <p:grpSpPr>
          <a:xfrm>
            <a:off x="0" y="0"/>
            <a:ext cx="1581220" cy="6858000"/>
            <a:chOff x="134471" y="0"/>
            <a:chExt cx="1581220" cy="6858000"/>
          </a:xfrm>
        </p:grpSpPr>
        <p:pic>
          <p:nvPicPr>
            <p:cNvPr id="7" name="Picture 6" descr="Overlay-Blank.jpg"/>
            <p:cNvPicPr>
              <a:picLocks noChangeAspect="1"/>
            </p:cNvPicPr>
            <p:nvPr userDrawn="1"/>
          </p:nvPicPr>
          <p:blipFill>
            <a:blip r:embed="rId2"/>
            <a:srcRect l="1471" r="83676"/>
            <a:stretch>
              <a:fillRect/>
            </a:stretch>
          </p:blipFill>
          <p:spPr>
            <a:xfrm>
              <a:off x="134471" y="0"/>
              <a:ext cx="1358153" cy="6858000"/>
            </a:xfrm>
            <a:prstGeom prst="rect">
              <a:avLst/>
            </a:prstGeom>
          </p:spPr>
        </p:pic>
        <p:pic>
          <p:nvPicPr>
            <p:cNvPr id="9" name="Picture 8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1447800" y="0"/>
              <a:ext cx="267891" cy="6858000"/>
            </a:xfrm>
            <a:prstGeom prst="rect">
              <a:avLst/>
            </a:prstGeom>
          </p:spPr>
        </p:pic>
      </p:grpSp>
      <p:grpSp>
        <p:nvGrpSpPr>
          <p:cNvPr id="11" name="Group 16"/>
          <p:cNvGrpSpPr/>
          <p:nvPr/>
        </p:nvGrpSpPr>
        <p:grpSpPr>
          <a:xfrm>
            <a:off x="7546266" y="0"/>
            <a:ext cx="1597734" cy="6858000"/>
            <a:chOff x="7413812" y="0"/>
            <a:chExt cx="1597734" cy="685800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r="85125"/>
            <a:stretch>
              <a:fillRect/>
            </a:stretch>
          </p:blipFill>
          <p:spPr>
            <a:xfrm>
              <a:off x="7651376" y="0"/>
              <a:ext cx="1360170" cy="6858000"/>
            </a:xfrm>
            <a:prstGeom prst="rect">
              <a:avLst/>
            </a:prstGeom>
          </p:spPr>
        </p:pic>
        <p:pic>
          <p:nvPicPr>
            <p:cNvPr id="10" name="Picture 9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H="1">
              <a:off x="7413812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54200" y="3693645"/>
            <a:ext cx="5446713" cy="1470025"/>
          </a:xfrm>
        </p:spPr>
        <p:txBody>
          <a:bodyPr anchor="b" anchorCtr="0"/>
          <a:lstStyle>
            <a:lvl1pPr>
              <a:lnSpc>
                <a:spcPts val="6800"/>
              </a:lnSpc>
              <a:defRPr sz="650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54200" y="5204011"/>
            <a:ext cx="5446713" cy="851647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257800" y="6356350"/>
            <a:ext cx="21336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6040A78-2A4B-4566-8626-79DE0D4C1085}" type="datetimeFigureOut">
              <a:rPr lang="en-US" smtClean="0"/>
              <a:t>1/21/16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52600" y="6356350"/>
            <a:ext cx="28956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pic>
        <p:nvPicPr>
          <p:cNvPr id="15" name="Picture 14" descr="HR-Colo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54480" y="4841209"/>
            <a:ext cx="6035040" cy="340391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Blan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3612822" cy="1536192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600" b="0" kern="1200">
                <a:solidFill>
                  <a:schemeClr val="tx2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873625" y="381000"/>
            <a:ext cx="3813175" cy="5697538"/>
          </a:xfrm>
          <a:solidFill>
            <a:schemeClr val="bg1">
              <a:lumMod val="85000"/>
            </a:schemeClr>
          </a:solidFill>
          <a:ln w="101600">
            <a:solidFill>
              <a:schemeClr val="accent1">
                <a:lumMod val="40000"/>
                <a:lumOff val="60000"/>
                <a:alpha val="40000"/>
              </a:schemeClr>
            </a:solidFill>
            <a:miter lim="800000"/>
          </a:ln>
          <a:effectLst>
            <a:innerShdw blurRad="457200">
              <a:schemeClr val="accent1">
                <a:alpha val="80000"/>
              </a:schemeClr>
            </a:innerShdw>
            <a:softEdge rad="3175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9984" y="2209799"/>
            <a:ext cx="3613792" cy="3222625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600"/>
              </a:spcBef>
              <a:buNone/>
              <a:defRPr sz="1800" b="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400"/>
              </a:spcBef>
              <a:buClr>
                <a:schemeClr val="accent1">
                  <a:lumMod val="60000"/>
                  <a:lumOff val="40000"/>
                </a:schemeClr>
              </a:buClr>
              <a:buFont typeface="Candara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t>1/21/16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8"/>
          <p:cNvGrpSpPr/>
          <p:nvPr/>
        </p:nvGrpSpPr>
        <p:grpSpPr>
          <a:xfrm>
            <a:off x="4267200" y="0"/>
            <a:ext cx="4876800" cy="6858000"/>
            <a:chOff x="4267200" y="0"/>
            <a:chExt cx="4876800" cy="6858000"/>
          </a:xfrm>
        </p:grpSpPr>
        <p:pic>
          <p:nvPicPr>
            <p:cNvPr id="10" name="Picture 9" descr="Overlay-Blank.jpg"/>
            <p:cNvPicPr>
              <a:picLocks noChangeAspect="1"/>
            </p:cNvPicPr>
            <p:nvPr userDrawn="1"/>
          </p:nvPicPr>
          <p:blipFill>
            <a:blip r:embed="rId2"/>
            <a:srcRect l="4302" r="46875"/>
            <a:stretch>
              <a:fillRect/>
            </a:stretch>
          </p:blipFill>
          <p:spPr>
            <a:xfrm>
              <a:off x="4495800" y="0"/>
              <a:ext cx="4648200" cy="6858000"/>
            </a:xfrm>
            <a:prstGeom prst="rect">
              <a:avLst/>
            </a:prstGeom>
          </p:spPr>
        </p:pic>
        <p:pic>
          <p:nvPicPr>
            <p:cNvPr id="11" name="Picture 10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H="1">
              <a:off x="4267200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3612822" cy="1536192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600" b="0" kern="1200">
                <a:solidFill>
                  <a:schemeClr val="tx2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873625" y="381000"/>
            <a:ext cx="3813175" cy="5697538"/>
          </a:xfrm>
          <a:solidFill>
            <a:schemeClr val="bg1">
              <a:lumMod val="85000"/>
            </a:schemeClr>
          </a:solidFill>
          <a:ln w="101600">
            <a:noFill/>
            <a:miter lim="800000"/>
          </a:ln>
          <a:effectLst>
            <a:innerShdw blurRad="457200">
              <a:schemeClr val="tx1">
                <a:lumMod val="50000"/>
                <a:lumOff val="50000"/>
                <a:alpha val="80000"/>
              </a:schemeClr>
            </a:innerShdw>
            <a:softEdge rad="1270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9984" y="2209799"/>
            <a:ext cx="3613792" cy="3222625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600"/>
              </a:spcBef>
              <a:buNone/>
              <a:defRPr sz="1800" b="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400"/>
              </a:spcBef>
              <a:buClr>
                <a:schemeClr val="accent1">
                  <a:lumMod val="60000"/>
                  <a:lumOff val="40000"/>
                </a:schemeClr>
              </a:buClr>
              <a:buFont typeface="Candara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t>1/21/16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9" name="Picture 8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t>1/21/16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0"/>
          <p:cNvGrpSpPr/>
          <p:nvPr/>
        </p:nvGrpSpPr>
        <p:grpSpPr>
          <a:xfrm>
            <a:off x="0" y="0"/>
            <a:ext cx="7696200" cy="6858000"/>
            <a:chOff x="0" y="0"/>
            <a:chExt cx="7696200" cy="685800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l="1471" r="16862"/>
            <a:stretch>
              <a:fillRect/>
            </a:stretch>
          </p:blipFill>
          <p:spPr>
            <a:xfrm>
              <a:off x="0" y="0"/>
              <a:ext cx="7467600" cy="6858000"/>
            </a:xfrm>
            <a:prstGeom prst="rect">
              <a:avLst/>
            </a:prstGeom>
          </p:spPr>
        </p:pic>
        <p:pic>
          <p:nvPicPr>
            <p:cNvPr id="9" name="Picture 8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7428309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0" y="381001"/>
            <a:ext cx="1447800" cy="56975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381001"/>
            <a:ext cx="6705600" cy="5697537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t>1/21/16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9" name="Picture 8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t>1/21/16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5"/>
          <p:cNvGrpSpPr/>
          <p:nvPr/>
        </p:nvGrpSpPr>
        <p:grpSpPr>
          <a:xfrm>
            <a:off x="0" y="0"/>
            <a:ext cx="1581220" cy="6858000"/>
            <a:chOff x="134471" y="0"/>
            <a:chExt cx="1581220" cy="6858000"/>
          </a:xfrm>
        </p:grpSpPr>
        <p:pic>
          <p:nvPicPr>
            <p:cNvPr id="7" name="Picture 6" descr="Overlay-Blank.jpg"/>
            <p:cNvPicPr>
              <a:picLocks noChangeAspect="1"/>
            </p:cNvPicPr>
            <p:nvPr userDrawn="1"/>
          </p:nvPicPr>
          <p:blipFill>
            <a:blip r:embed="rId2"/>
            <a:srcRect l="1471" r="83676"/>
            <a:stretch>
              <a:fillRect/>
            </a:stretch>
          </p:blipFill>
          <p:spPr>
            <a:xfrm>
              <a:off x="134471" y="0"/>
              <a:ext cx="1358153" cy="6858000"/>
            </a:xfrm>
            <a:prstGeom prst="rect">
              <a:avLst/>
            </a:prstGeom>
          </p:spPr>
        </p:pic>
        <p:pic>
          <p:nvPicPr>
            <p:cNvPr id="9" name="Picture 8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1447800" y="0"/>
              <a:ext cx="267891" cy="6858000"/>
            </a:xfrm>
            <a:prstGeom prst="rect">
              <a:avLst/>
            </a:prstGeom>
          </p:spPr>
        </p:pic>
      </p:grpSp>
      <p:grpSp>
        <p:nvGrpSpPr>
          <p:cNvPr id="11" name="Group 16"/>
          <p:cNvGrpSpPr/>
          <p:nvPr/>
        </p:nvGrpSpPr>
        <p:grpSpPr>
          <a:xfrm>
            <a:off x="7546266" y="0"/>
            <a:ext cx="1597734" cy="6858000"/>
            <a:chOff x="7413812" y="0"/>
            <a:chExt cx="1597734" cy="685800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r="85125"/>
            <a:stretch>
              <a:fillRect/>
            </a:stretch>
          </p:blipFill>
          <p:spPr>
            <a:xfrm>
              <a:off x="7651376" y="0"/>
              <a:ext cx="1360170" cy="6858000"/>
            </a:xfrm>
            <a:prstGeom prst="rect">
              <a:avLst/>
            </a:prstGeom>
          </p:spPr>
        </p:pic>
        <p:pic>
          <p:nvPicPr>
            <p:cNvPr id="10" name="Picture 9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H="1">
              <a:off x="7413812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54200" y="3693645"/>
            <a:ext cx="5446713" cy="1470025"/>
          </a:xfrm>
        </p:spPr>
        <p:txBody>
          <a:bodyPr anchor="b" anchorCtr="0"/>
          <a:lstStyle>
            <a:lvl1pPr>
              <a:lnSpc>
                <a:spcPts val="6800"/>
              </a:lnSpc>
              <a:defRPr sz="650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54200" y="5204011"/>
            <a:ext cx="5446713" cy="851647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257800" y="6356350"/>
            <a:ext cx="21336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6040A78-2A4B-4566-8626-79DE0D4C1085}" type="datetimeFigureOut">
              <a:rPr lang="en-US" smtClean="0"/>
              <a:t>1/21/16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52600" y="6356350"/>
            <a:ext cx="28956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pic>
        <p:nvPicPr>
          <p:cNvPr id="15" name="Picture 14" descr="HR-Colo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54480" y="4841209"/>
            <a:ext cx="6035040" cy="340391"/>
          </a:xfrm>
          <a:prstGeom prst="rect">
            <a:avLst/>
          </a:prstGeom>
        </p:spPr>
      </p:pic>
      <p:sp>
        <p:nvSpPr>
          <p:cNvPr id="14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3307977" y="950260"/>
            <a:ext cx="2528046" cy="2528046"/>
          </a:xfrm>
          <a:prstGeom prst="ellipse">
            <a:avLst/>
          </a:prstGeom>
          <a:solidFill>
            <a:schemeClr val="bg1">
              <a:lumMod val="85000"/>
            </a:schemeClr>
          </a:solidFill>
          <a:ln w="101600">
            <a:noFill/>
            <a:miter lim="800000"/>
          </a:ln>
          <a:effectLst>
            <a:innerShdw blurRad="762000">
              <a:schemeClr val="accent1">
                <a:alpha val="80000"/>
              </a:schemeClr>
            </a:innerShdw>
            <a:softEdge rad="317500"/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2400"/>
              </a:spcBef>
              <a:buClr>
                <a:schemeClr val="accent1">
                  <a:lumMod val="60000"/>
                  <a:lumOff val="40000"/>
                </a:schemeClr>
              </a:buClr>
              <a:buFont typeface="Candara" pitchFamily="34" charset="0"/>
              <a:buNone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54200" y="1851212"/>
            <a:ext cx="5446714" cy="1730375"/>
          </a:xfrm>
        </p:spPr>
        <p:txBody>
          <a:bodyPr anchor="b" anchorCtr="0"/>
          <a:lstStyle>
            <a:lvl1pPr algn="ctr">
              <a:lnSpc>
                <a:spcPts val="6800"/>
              </a:lnSpc>
              <a:defRPr sz="6500" b="0" cap="none" baseline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54200" y="3576918"/>
            <a:ext cx="5446714" cy="829982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t>1/21/16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9"/>
          <p:cNvGrpSpPr/>
          <p:nvPr/>
        </p:nvGrpSpPr>
        <p:grpSpPr>
          <a:xfrm>
            <a:off x="0" y="0"/>
            <a:ext cx="9144000" cy="1191256"/>
            <a:chOff x="0" y="0"/>
            <a:chExt cx="9144000" cy="1191256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b="85555"/>
            <a:stretch>
              <a:fillRect/>
            </a:stretch>
          </p:blipFill>
          <p:spPr>
            <a:xfrm>
              <a:off x="0" y="0"/>
              <a:ext cx="9144000" cy="990600"/>
            </a:xfrm>
            <a:prstGeom prst="rect">
              <a:avLst/>
            </a:prstGeom>
          </p:spPr>
        </p:pic>
        <p:pic>
          <p:nvPicPr>
            <p:cNvPr id="9" name="Picture 8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V="1">
              <a:off x="0" y="923365"/>
              <a:ext cx="9144000" cy="267891"/>
            </a:xfrm>
            <a:prstGeom prst="rect">
              <a:avLst/>
            </a:prstGeom>
          </p:spPr>
        </p:pic>
      </p:grpSp>
      <p:grpSp>
        <p:nvGrpSpPr>
          <p:cNvPr id="10" name="Group 10"/>
          <p:cNvGrpSpPr/>
          <p:nvPr/>
        </p:nvGrpSpPr>
        <p:grpSpPr>
          <a:xfrm flipV="1">
            <a:off x="0" y="5666744"/>
            <a:ext cx="9144000" cy="1191256"/>
            <a:chOff x="0" y="0"/>
            <a:chExt cx="9144000" cy="1191256"/>
          </a:xfrm>
        </p:grpSpPr>
        <p:pic>
          <p:nvPicPr>
            <p:cNvPr id="12" name="Picture 11" descr="Overlay-Blank.jpg"/>
            <p:cNvPicPr>
              <a:picLocks noChangeAspect="1"/>
            </p:cNvPicPr>
            <p:nvPr userDrawn="1"/>
          </p:nvPicPr>
          <p:blipFill>
            <a:blip r:embed="rId2"/>
            <a:srcRect b="85555"/>
            <a:stretch>
              <a:fillRect/>
            </a:stretch>
          </p:blipFill>
          <p:spPr>
            <a:xfrm>
              <a:off x="0" y="0"/>
              <a:ext cx="9144000" cy="990600"/>
            </a:xfrm>
            <a:prstGeom prst="rect">
              <a:avLst/>
            </a:prstGeom>
          </p:spPr>
        </p:pic>
        <p:pic>
          <p:nvPicPr>
            <p:cNvPr id="13" name="Picture 12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V="1">
              <a:off x="0" y="923365"/>
              <a:ext cx="9144000" cy="267891"/>
            </a:xfrm>
            <a:prstGeom prst="rect">
              <a:avLst/>
            </a:prstGeom>
          </p:spPr>
        </p:pic>
      </p:grpSp>
      <p:pic>
        <p:nvPicPr>
          <p:cNvPr id="14" name="Picture 13" descr="HR-Colo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54480" y="3258805"/>
            <a:ext cx="6035040" cy="340391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9" name="Picture 8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10" name="Picture 9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92162" y="1774825"/>
            <a:ext cx="3566160" cy="430371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6534" y="1774825"/>
            <a:ext cx="3566160" cy="430371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t>1/21/16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11" name="Picture 10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12" name="Picture 11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7240" y="1879320"/>
            <a:ext cx="3566160" cy="639762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7240" y="2590799"/>
            <a:ext cx="3566160" cy="3487739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66048" y="1879320"/>
            <a:ext cx="3566160" cy="639762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66048" y="2590799"/>
            <a:ext cx="3566160" cy="3487739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t>1/21/16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  <p:pic>
        <p:nvPicPr>
          <p:cNvPr id="14" name="Picture 13" descr="Overlay-HorizontalBridge.jpg"/>
          <p:cNvPicPr>
            <a:picLocks noChangeAspect="1"/>
          </p:cNvPicPr>
          <p:nvPr/>
        </p:nvPicPr>
        <p:blipFill>
          <a:blip r:embed="rId3"/>
          <a:srcRect t="23425" r="61031" b="39764"/>
          <a:stretch>
            <a:fillRect/>
          </a:stretch>
        </p:blipFill>
        <p:spPr>
          <a:xfrm>
            <a:off x="4766048" y="2460812"/>
            <a:ext cx="3563348" cy="98613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</p:pic>
      <p:pic>
        <p:nvPicPr>
          <p:cNvPr id="15" name="Picture 14" descr="Overlay-HorizontalBridge.jpg"/>
          <p:cNvPicPr>
            <a:picLocks noChangeAspect="1"/>
          </p:cNvPicPr>
          <p:nvPr/>
        </p:nvPicPr>
        <p:blipFill>
          <a:blip r:embed="rId3"/>
          <a:srcRect t="23425" r="61031" b="39764"/>
          <a:stretch>
            <a:fillRect/>
          </a:stretch>
        </p:blipFill>
        <p:spPr>
          <a:xfrm>
            <a:off x="780052" y="2460812"/>
            <a:ext cx="3563348" cy="98613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7" name="Picture 6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8" name="Picture 7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t>1/21/16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verlay-Blan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t>1/21/16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1"/>
          <p:cNvGrpSpPr/>
          <p:nvPr/>
        </p:nvGrpSpPr>
        <p:grpSpPr>
          <a:xfrm>
            <a:off x="4267200" y="0"/>
            <a:ext cx="4876800" cy="6858000"/>
            <a:chOff x="4267200" y="0"/>
            <a:chExt cx="4876800" cy="6858000"/>
          </a:xfrm>
        </p:grpSpPr>
        <p:pic>
          <p:nvPicPr>
            <p:cNvPr id="9" name="Picture 8" descr="Overlay-Blank.jpg"/>
            <p:cNvPicPr>
              <a:picLocks noChangeAspect="1"/>
            </p:cNvPicPr>
            <p:nvPr userDrawn="1"/>
          </p:nvPicPr>
          <p:blipFill>
            <a:blip r:embed="rId2"/>
            <a:srcRect l="4302" r="46875"/>
            <a:stretch>
              <a:fillRect/>
            </a:stretch>
          </p:blipFill>
          <p:spPr>
            <a:xfrm>
              <a:off x="4495800" y="0"/>
              <a:ext cx="4648200" cy="6858000"/>
            </a:xfrm>
            <a:prstGeom prst="rect">
              <a:avLst/>
            </a:prstGeom>
          </p:spPr>
        </p:pic>
        <p:pic>
          <p:nvPicPr>
            <p:cNvPr id="10" name="Picture 9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H="1">
              <a:off x="4267200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3612776" cy="1537447"/>
          </a:xfrm>
        </p:spPr>
        <p:txBody>
          <a:bodyPr anchor="b"/>
          <a:lstStyle>
            <a:lvl1pPr algn="ctr">
              <a:lnSpc>
                <a:spcPct val="100000"/>
              </a:lnSpc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85859" y="381001"/>
            <a:ext cx="3813174" cy="5697537"/>
          </a:xfrm>
        </p:spPr>
        <p:txBody>
          <a:bodyPr>
            <a:normAutofit/>
          </a:bodyPr>
          <a:lstStyle>
            <a:lvl1pPr>
              <a:defRPr sz="2400" b="0"/>
            </a:lvl1pPr>
            <a:lvl2pPr>
              <a:defRPr sz="2200" b="0"/>
            </a:lvl2pPr>
            <a:lvl3pPr>
              <a:defRPr sz="2000" b="0"/>
            </a:lvl3pPr>
            <a:lvl4pPr>
              <a:defRPr sz="1800" b="0"/>
            </a:lvl4pPr>
            <a:lvl5pPr>
              <a:defRPr sz="1800" b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2209801"/>
            <a:ext cx="3612776" cy="3200400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 b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t>1/21/16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267200" y="6356350"/>
            <a:ext cx="609600" cy="365125"/>
          </a:xfrm>
        </p:spPr>
        <p:txBody>
          <a:bodyPr/>
          <a:lstStyle>
            <a:lvl1pPr algn="ctr">
              <a:defRPr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92162" y="40341"/>
            <a:ext cx="7570787" cy="141194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2162" y="1761565"/>
            <a:ext cx="7570787" cy="42896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51812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06040A78-2A4B-4566-8626-79DE0D4C1085}" type="datetimeFigureOut">
              <a:rPr lang="en-US" smtClean="0"/>
              <a:t>1/21/16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67200" y="6356350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2035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ctr" defTabSz="914400" rtl="0" eaLnBrk="1" latinLnBrk="0" hangingPunct="1">
        <a:lnSpc>
          <a:spcPts val="6000"/>
        </a:lnSpc>
        <a:spcBef>
          <a:spcPct val="0"/>
        </a:spcBef>
        <a:buNone/>
        <a:defRPr sz="5400" kern="1200">
          <a:solidFill>
            <a:schemeClr val="tx2"/>
          </a:solidFill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400"/>
        </a:spcBef>
        <a:buClr>
          <a:schemeClr val="accent1">
            <a:lumMod val="60000"/>
            <a:lumOff val="40000"/>
          </a:schemeClr>
        </a:buClr>
        <a:buFont typeface="Candara" pitchFamily="34" charset="0"/>
        <a:buChar char="•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tx2"/>
        </a:buClr>
        <a:buFont typeface="Candara" pitchFamily="34" charset="0"/>
        <a:buChar char="•"/>
        <a:defRPr sz="2600" kern="1200">
          <a:solidFill>
            <a:schemeClr val="tx2"/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Font typeface="Candara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tx2"/>
        </a:buClr>
        <a:buFont typeface="Candara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Font typeface="Candara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Font typeface="Arial" pitchFamily="34" charset="0"/>
        <a:buChar char="•"/>
        <a:defRPr lang="en-US" sz="2000" kern="1200" dirty="0" smtClean="0">
          <a:solidFill>
            <a:schemeClr val="tx2"/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lang="en-US" sz="2000" kern="1200" dirty="0" smtClean="0">
          <a:solidFill>
            <a:schemeClr val="tx2"/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Font typeface="Arial" pitchFamily="34" charset="0"/>
        <a:buChar char="•"/>
        <a:defRPr lang="en-US" sz="2000" kern="1200" dirty="0" smtClean="0">
          <a:solidFill>
            <a:schemeClr val="tx2"/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lang="en-US" sz="2000" kern="1200" dirty="0" smtClean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image" Target="../media/image11.jp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IGGymnastics.com" TargetMode="External"/><Relationship Id="rId4" Type="http://schemas.openxmlformats.org/officeDocument/2006/relationships/hyperlink" Target="http://WWW.FactMonster.com" TargetMode="External"/><Relationship Id="rId5" Type="http://schemas.openxmlformats.org/officeDocument/2006/relationships/hyperlink" Target="http://WWW.RGAlberta.com" TargetMode="External"/><Relationship Id="rId6" Type="http://schemas.openxmlformats.org/officeDocument/2006/relationships/hyperlink" Target="http://WWW.RhythmicGymnasticsRulesandJudging.com" TargetMode="External"/><Relationship Id="rId7" Type="http://schemas.openxmlformats.org/officeDocument/2006/relationships/hyperlink" Target="http://WWW.SCN.com" TargetMode="External"/><Relationship Id="rId8" Type="http://schemas.openxmlformats.org/officeDocument/2006/relationships/hyperlink" Target="http://WWW.OlympicGymnastics:TheBasicofRhythmicGymnastics.com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TopTenRhythmicGymnastsofAllTime.com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image" Target="../media/image10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GSP News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 topic today: rhythmic gymnastics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81358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Irina </a:t>
            </a:r>
            <a:r>
              <a:rPr lang="en-US" dirty="0" err="1" smtClean="0"/>
              <a:t>Tchachina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1991 to now</a:t>
            </a:r>
          </a:p>
          <a:p>
            <a:r>
              <a:rPr lang="en-US" dirty="0" smtClean="0"/>
              <a:t>1 </a:t>
            </a:r>
            <a:r>
              <a:rPr lang="en-US" dirty="0" err="1" smtClean="0"/>
              <a:t>olympic</a:t>
            </a:r>
            <a:r>
              <a:rPr lang="en-US" dirty="0" smtClean="0"/>
              <a:t> medal 9 world champion medals world cup medals</a:t>
            </a:r>
          </a:p>
          <a:p>
            <a:r>
              <a:rPr lang="en-US" dirty="0" smtClean="0"/>
              <a:t>Represents Russia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50555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Irina </a:t>
            </a:r>
            <a:r>
              <a:rPr lang="en-US" dirty="0" err="1" smtClean="0"/>
              <a:t>Tchachina</a:t>
            </a:r>
            <a:endParaRPr lang="en-US" dirty="0"/>
          </a:p>
        </p:txBody>
      </p:sp>
      <p:pic>
        <p:nvPicPr>
          <p:cNvPr id="5" name="Picture Placeholder 4" descr="imgres.jpg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5" b="285"/>
          <a:stretch>
            <a:fillRect/>
          </a:stretch>
        </p:blipFill>
        <p:spPr/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0405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Scoring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3497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Scoring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52282"/>
            <a:ext cx="9144000" cy="5405717"/>
          </a:xfrm>
        </p:spPr>
        <p:txBody>
          <a:bodyPr/>
          <a:lstStyle/>
          <a:p>
            <a:r>
              <a:rPr lang="en-US" dirty="0" smtClean="0"/>
              <a:t>Each panel of judges will judge a different part </a:t>
            </a:r>
          </a:p>
          <a:p>
            <a:r>
              <a:rPr lang="en-US" dirty="0" smtClean="0"/>
              <a:t>Judges need to wear skirts and a navy blue sports coat</a:t>
            </a:r>
          </a:p>
          <a:p>
            <a:r>
              <a:rPr lang="en-US" dirty="0" smtClean="0"/>
              <a:t>Judges will meet after scoring </a:t>
            </a:r>
          </a:p>
          <a:p>
            <a:r>
              <a:rPr lang="en-US" dirty="0" smtClean="0"/>
              <a:t>The highest score 20.0</a:t>
            </a:r>
          </a:p>
          <a:p>
            <a:r>
              <a:rPr lang="en-US" dirty="0" smtClean="0"/>
              <a:t>You are judged on difficulty, artistry, and execution</a:t>
            </a:r>
          </a:p>
          <a:p>
            <a:r>
              <a:rPr lang="en-US" dirty="0" smtClean="0"/>
              <a:t>There three panels of judges 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020330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Helpful hints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6407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Helpful hints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52282"/>
            <a:ext cx="9144000" cy="5405717"/>
          </a:xfrm>
        </p:spPr>
        <p:txBody>
          <a:bodyPr/>
          <a:lstStyle/>
          <a:p>
            <a:r>
              <a:rPr lang="en-US" dirty="0" smtClean="0"/>
              <a:t>You can do group routines </a:t>
            </a:r>
          </a:p>
          <a:p>
            <a:r>
              <a:rPr lang="en-US" dirty="0" smtClean="0"/>
              <a:t>You can do almost anything </a:t>
            </a:r>
          </a:p>
          <a:p>
            <a:r>
              <a:rPr lang="en-US" dirty="0" smtClean="0"/>
              <a:t>Has six different competitive levels </a:t>
            </a:r>
          </a:p>
          <a:p>
            <a:r>
              <a:rPr lang="en-US" dirty="0" smtClean="0"/>
              <a:t>Expected to use the entire floor</a:t>
            </a:r>
          </a:p>
          <a:p>
            <a:r>
              <a:rPr lang="en-US" dirty="0" smtClean="0"/>
              <a:t>You need to use a ball, a rope, a hoop, a ribbon and clubs</a:t>
            </a:r>
          </a:p>
          <a:p>
            <a:r>
              <a:rPr lang="en-US" dirty="0" smtClean="0"/>
              <a:t>You need balance, flexibility, coordination, and strength</a:t>
            </a:r>
          </a:p>
          <a:p>
            <a:r>
              <a:rPr lang="en-US" dirty="0" smtClean="0"/>
              <a:t>You play with equipment instead of on equipment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87082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Fun facts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0705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 facts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52282"/>
            <a:ext cx="9143999" cy="5405718"/>
          </a:xfrm>
        </p:spPr>
        <p:txBody>
          <a:bodyPr/>
          <a:lstStyle/>
          <a:p>
            <a:r>
              <a:rPr lang="en-US" dirty="0" smtClean="0"/>
              <a:t>Gymnasts do jumps, tosses, and leaps</a:t>
            </a:r>
          </a:p>
          <a:p>
            <a:r>
              <a:rPr lang="en-US" dirty="0" smtClean="0"/>
              <a:t>Combines ballet and creative movement each gymnast spends an entire year preparing for two or three competitions </a:t>
            </a:r>
          </a:p>
          <a:p>
            <a:r>
              <a:rPr lang="en-US" dirty="0" smtClean="0"/>
              <a:t>Everything is one on the floor  </a:t>
            </a:r>
          </a:p>
          <a:p>
            <a:r>
              <a:rPr lang="en-US" dirty="0" smtClean="0"/>
              <a:t>Rhythmic gymnastics is mostly a female sport </a:t>
            </a:r>
          </a:p>
          <a:p>
            <a:r>
              <a:rPr lang="en-US" dirty="0" smtClean="0"/>
              <a:t>Gymnasts perform to music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70872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SPECIAL THANKYOU TO: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52282"/>
            <a:ext cx="9144000" cy="5524271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hlinkClick r:id="rId2"/>
              </a:rPr>
              <a:t>WWW.TopTenRhythmicGymnastsofAllTime.com</a:t>
            </a:r>
            <a:r>
              <a:rPr lang="en-US" dirty="0" smtClean="0"/>
              <a:t>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hlinkClick r:id="rId3"/>
              </a:rPr>
              <a:t>WWW.FIGGymnastics.com</a:t>
            </a:r>
            <a:r>
              <a:rPr lang="en-US" dirty="0" smtClean="0"/>
              <a:t>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hlinkClick r:id="rId4"/>
              </a:rPr>
              <a:t>WWW.FactMonster.com</a:t>
            </a:r>
            <a:r>
              <a:rPr lang="en-US" dirty="0" smtClean="0"/>
              <a:t>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hlinkClick r:id="rId5"/>
              </a:rPr>
              <a:t>WWW.RGAlberta.com</a:t>
            </a:r>
            <a:r>
              <a:rPr lang="en-US" dirty="0" smtClean="0"/>
              <a:t>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hlinkClick r:id="rId6"/>
              </a:rPr>
              <a:t>WWW.RhythmicGymnasticsRulesandJudging.com</a:t>
            </a:r>
            <a:r>
              <a:rPr lang="en-US" dirty="0" smtClean="0"/>
              <a:t>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hlinkClick r:id="rId7"/>
              </a:rPr>
              <a:t>WWW.SCN.com</a:t>
            </a:r>
            <a:r>
              <a:rPr lang="en-US" dirty="0" smtClean="0"/>
              <a:t>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hlinkClick r:id="rId8"/>
              </a:rPr>
              <a:t>WWW.OlympicGymnastics:TheBasicofRhythmicGymnastics.com</a:t>
            </a:r>
            <a:r>
              <a:rPr lang="en-US" smtClean="0"/>
              <a:t>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05265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Rules and Penalties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96654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Rules and penalties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" y="1452282"/>
            <a:ext cx="9144000" cy="5405717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No transparent leotards</a:t>
            </a:r>
          </a:p>
          <a:p>
            <a:r>
              <a:rPr lang="en-US" dirty="0" smtClean="0"/>
              <a:t>Participants must be sixteen years old by the end of the year to participate.</a:t>
            </a:r>
          </a:p>
          <a:p>
            <a:r>
              <a:rPr lang="en-US" dirty="0" smtClean="0"/>
              <a:t>Group time max:150 seconds  </a:t>
            </a:r>
            <a:r>
              <a:rPr lang="en-US" dirty="0"/>
              <a:t>S</a:t>
            </a:r>
            <a:r>
              <a:rPr lang="en-US" dirty="0" smtClean="0"/>
              <a:t>ingle time max:90 seconds</a:t>
            </a:r>
          </a:p>
          <a:p>
            <a:r>
              <a:rPr lang="en-US" dirty="0" smtClean="0"/>
              <a:t>You are not allowed to put stuff in your hair</a:t>
            </a:r>
          </a:p>
          <a:p>
            <a:r>
              <a:rPr lang="en-US" dirty="0" smtClean="0"/>
              <a:t>You can only use five types of equipment</a:t>
            </a:r>
          </a:p>
          <a:p>
            <a:r>
              <a:rPr lang="en-US" dirty="0" smtClean="0"/>
              <a:t>Ribbons must be at least 6 meters long   </a:t>
            </a:r>
          </a:p>
          <a:p>
            <a:r>
              <a:rPr lang="en-US" dirty="0" smtClean="0"/>
              <a:t>Rope handles are not allowed </a:t>
            </a:r>
          </a:p>
          <a:p>
            <a:r>
              <a:rPr lang="en-US" dirty="0" smtClean="0"/>
              <a:t>Routines should last between 75-90 seconds </a:t>
            </a:r>
          </a:p>
          <a:p>
            <a:r>
              <a:rPr lang="en-US" dirty="0" smtClean="0"/>
              <a:t>You may not talk to another gymnast during an exercise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05022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Rules and Penalties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" y="1452283"/>
            <a:ext cx="9144001" cy="5556420"/>
          </a:xfrm>
        </p:spPr>
        <p:txBody>
          <a:bodyPr/>
          <a:lstStyle/>
          <a:p>
            <a:r>
              <a:rPr lang="en-US" dirty="0" smtClean="0"/>
              <a:t>If you can’t control the apparatus  you get a penalty</a:t>
            </a:r>
          </a:p>
          <a:p>
            <a:r>
              <a:rPr lang="en-US" dirty="0" smtClean="0"/>
              <a:t>Dropping the apparatus gets you a penalty</a:t>
            </a:r>
          </a:p>
          <a:p>
            <a:r>
              <a:rPr lang="en-US" dirty="0" smtClean="0"/>
              <a:t>If the apparatus rolls of the floor more penalties occur</a:t>
            </a:r>
            <a:endParaRPr lang="en-US" dirty="0"/>
          </a:p>
          <a:p>
            <a:r>
              <a:rPr lang="en-US" dirty="0" smtClean="0"/>
              <a:t>Deductions are taken for technical faults </a:t>
            </a:r>
          </a:p>
          <a:p>
            <a:r>
              <a:rPr lang="en-US" dirty="0" smtClean="0"/>
              <a:t>Gymnasts are penalized for a second over or under the set time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86124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History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01463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   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creators were Jean-Georges </a:t>
            </a:r>
            <a:r>
              <a:rPr lang="en-US" dirty="0" err="1" smtClean="0"/>
              <a:t>Noverre</a:t>
            </a:r>
            <a:r>
              <a:rPr lang="en-US" dirty="0" smtClean="0"/>
              <a:t>, Frank- </a:t>
            </a:r>
            <a:r>
              <a:rPr lang="en-US" dirty="0" err="1" smtClean="0"/>
              <a:t>Desalate</a:t>
            </a:r>
            <a:r>
              <a:rPr lang="en-US" dirty="0" smtClean="0"/>
              <a:t>, Emily-</a:t>
            </a:r>
            <a:r>
              <a:rPr lang="en-US" dirty="0" err="1" smtClean="0"/>
              <a:t>Jaques</a:t>
            </a:r>
            <a:r>
              <a:rPr lang="en-US" dirty="0" smtClean="0"/>
              <a:t> </a:t>
            </a:r>
            <a:r>
              <a:rPr lang="en-US" dirty="0" err="1" smtClean="0"/>
              <a:t>Dalecraze</a:t>
            </a:r>
            <a:r>
              <a:rPr lang="en-US" dirty="0" smtClean="0"/>
              <a:t>, and </a:t>
            </a:r>
            <a:r>
              <a:rPr lang="en-US" dirty="0" err="1" smtClean="0"/>
              <a:t>Isidor</a:t>
            </a:r>
            <a:r>
              <a:rPr lang="en-US" dirty="0" smtClean="0"/>
              <a:t> Duncan</a:t>
            </a:r>
          </a:p>
          <a:p>
            <a:r>
              <a:rPr lang="en-US" dirty="0" smtClean="0"/>
              <a:t>Rhythmic gymnastics was an </a:t>
            </a:r>
            <a:r>
              <a:rPr lang="en-US" dirty="0" err="1" smtClean="0"/>
              <a:t>olympic</a:t>
            </a:r>
            <a:r>
              <a:rPr lang="en-US" dirty="0" smtClean="0"/>
              <a:t> sport in 1998</a:t>
            </a:r>
          </a:p>
          <a:p>
            <a:r>
              <a:rPr lang="en-US" dirty="0" smtClean="0"/>
              <a:t>Used to be an independent sport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89410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athletes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5086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Anna </a:t>
            </a:r>
            <a:r>
              <a:rPr lang="en-US" dirty="0" err="1" smtClean="0"/>
              <a:t>Bessanova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77" y="1452282"/>
            <a:ext cx="9144000" cy="5405718"/>
          </a:xfrm>
        </p:spPr>
        <p:txBody>
          <a:bodyPr/>
          <a:lstStyle/>
          <a:p>
            <a:r>
              <a:rPr lang="en-US" dirty="0" smtClean="0"/>
              <a:t>1969 to 2005</a:t>
            </a:r>
          </a:p>
          <a:p>
            <a:r>
              <a:rPr lang="en-US" dirty="0" smtClean="0"/>
              <a:t>2 Olympic medals 24 world championship medals 10 world cup medals</a:t>
            </a:r>
          </a:p>
          <a:p>
            <a:r>
              <a:rPr lang="en-US" dirty="0" smtClean="0"/>
              <a:t>Represents Russia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37554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3612822" cy="940976"/>
          </a:xfrm>
        </p:spPr>
        <p:txBody>
          <a:bodyPr/>
          <a:lstStyle/>
          <a:p>
            <a:r>
              <a:rPr lang="en-US" dirty="0" smtClean="0"/>
              <a:t>Anna </a:t>
            </a:r>
            <a:r>
              <a:rPr lang="en-US" dirty="0" err="1" smtClean="0"/>
              <a:t>Bessanova</a:t>
            </a:r>
            <a:endParaRPr lang="en-US" dirty="0"/>
          </a:p>
        </p:txBody>
      </p:sp>
      <p:pic>
        <p:nvPicPr>
          <p:cNvPr id="5" name="Picture Placeholder 4" descr="anna-bessonova-ribbon-jpg.jpg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8" r="338"/>
          <a:stretch>
            <a:fillRect/>
          </a:stretch>
        </p:blipFill>
        <p:spPr>
          <a:xfrm>
            <a:off x="4486435" y="381000"/>
            <a:ext cx="3909137" cy="5697538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9984" y="1550577"/>
            <a:ext cx="3613792" cy="3881848"/>
          </a:xfrm>
        </p:spPr>
        <p:txBody>
          <a:bodyPr>
            <a:normAutofit/>
          </a:bodyPr>
          <a:lstStyle/>
          <a:p>
            <a:r>
              <a:rPr lang="en-US" sz="3200" dirty="0" smtClean="0"/>
              <a:t>Using a very creative ribbon technique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39164132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5.jpeg"/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Infusion">
  <a:themeElements>
    <a:clrScheme name="Infusion">
      <a:dk1>
        <a:sysClr val="windowText" lastClr="000000"/>
      </a:dk1>
      <a:lt1>
        <a:sysClr val="window" lastClr="FFFFFF"/>
      </a:lt1>
      <a:dk2>
        <a:srgbClr val="2F1F58"/>
      </a:dk2>
      <a:lt2>
        <a:srgbClr val="B7A9E0"/>
      </a:lt2>
      <a:accent1>
        <a:srgbClr val="8C73D0"/>
      </a:accent1>
      <a:accent2>
        <a:srgbClr val="C2E8C4"/>
      </a:accent2>
      <a:accent3>
        <a:srgbClr val="C5A6E8"/>
      </a:accent3>
      <a:accent4>
        <a:srgbClr val="B45EC7"/>
      </a:accent4>
      <a:accent5>
        <a:srgbClr val="9FDAFB"/>
      </a:accent5>
      <a:accent6>
        <a:srgbClr val="95C5B0"/>
      </a:accent6>
      <a:hlink>
        <a:srgbClr val="744AE0"/>
      </a:hlink>
      <a:folHlink>
        <a:srgbClr val="8D8AD1"/>
      </a:folHlink>
    </a:clrScheme>
    <a:fontScheme name="Infusion">
      <a:majorFont>
        <a:latin typeface="Mistral"/>
        <a:ea typeface=""/>
        <a:cs typeface=""/>
        <a:font script="Jpan" typeface="ＤＦＰ行書体"/>
        <a:font script="Hans" typeface="宋体"/>
        <a:font script="Hant" typeface="新細明體"/>
      </a:majorFont>
      <a:minorFont>
        <a:latin typeface="Candara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Infusion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70000"/>
                <a:satMod val="120000"/>
              </a:schemeClr>
              <a:schemeClr val="phClr">
                <a:tint val="70000"/>
                <a:satMod val="300000"/>
                <a:lumMod val="125000"/>
              </a:schemeClr>
            </a:duotone>
          </a:blip>
          <a:tile tx="0" ty="0" sx="50000" sy="5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70000"/>
                <a:satMod val="120000"/>
              </a:schemeClr>
              <a:schemeClr val="phClr">
                <a:tint val="70000"/>
                <a:satMod val="135000"/>
              </a:schemeClr>
            </a:duotone>
          </a:blip>
          <a:tile tx="0" ty="0" sx="40000" sy="40000" flip="none" algn="tl"/>
        </a:blipFill>
      </a:fillStyleLst>
      <a:lnStyleLst>
        <a:ln w="38100" cap="flat" cmpd="sng" algn="ctr">
          <a:solidFill>
            <a:schemeClr val="phClr">
              <a:alpha val="70000"/>
              <a:satMod val="105000"/>
            </a:schemeClr>
          </a:solidFill>
          <a:prstDash val="solid"/>
          <a:miter/>
        </a:ln>
        <a:ln w="50800" cap="flat" cmpd="sng" algn="ctr">
          <a:solidFill>
            <a:schemeClr val="phClr">
              <a:alpha val="50000"/>
            </a:schemeClr>
          </a:solidFill>
          <a:prstDash val="solid"/>
          <a:miter/>
        </a:ln>
        <a:ln w="88900" cap="flat" cmpd="sng" algn="ctr">
          <a:solidFill>
            <a:schemeClr val="phClr">
              <a:alpha val="40000"/>
            </a:schemeClr>
          </a:solidFill>
          <a:prstDash val="solid"/>
          <a:miter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innerShdw blurRad="190500" dir="13500000">
              <a:srgbClr val="000000">
                <a:alpha val="50000"/>
              </a:srgbClr>
            </a:innerShdw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blipFill rotWithShape="1">
          <a:blip xmlns:r="http://schemas.openxmlformats.org/officeDocument/2006/relationships" r:embed="rId3">
            <a:duotone>
              <a:schemeClr val="phClr">
                <a:shade val="70000"/>
                <a:satMod val="500000"/>
                <a:lumMod val="50000"/>
              </a:schemeClr>
              <a:schemeClr val="phClr">
                <a:satMod val="800000"/>
                <a:lumMod val="250000"/>
              </a:schemeClr>
            </a:duotone>
          </a:blip>
          <a:stretch/>
        </a:blipFill>
        <a:blipFill rotWithShape="1">
          <a:blip xmlns:r="http://schemas.openxmlformats.org/officeDocument/2006/relationships" r:embed="rId4">
            <a:duotone>
              <a:schemeClr val="phClr">
                <a:shade val="70000"/>
                <a:satMod val="500000"/>
                <a:lumMod val="50000"/>
              </a:schemeClr>
              <a:schemeClr val="phClr">
                <a:satMod val="800000"/>
                <a:lumMod val="250000"/>
              </a:schemeClr>
            </a:duotone>
          </a:blip>
          <a:stretch/>
        </a:blipFill>
        <a:blipFill rotWithShape="1">
          <a:blip xmlns:r="http://schemas.openxmlformats.org/officeDocument/2006/relationships" r:embed="rId5">
            <a:duotone>
              <a:schemeClr val="phClr">
                <a:shade val="70000"/>
                <a:satMod val="500000"/>
                <a:lumMod val="50000"/>
              </a:schemeClr>
              <a:schemeClr val="phClr">
                <a:satMod val="800000"/>
                <a:lumMod val="25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Infusion.thmx</Template>
  <TotalTime>237</TotalTime>
  <Words>390</Words>
  <Application>Microsoft Macintosh PowerPoint</Application>
  <PresentationFormat>On-screen Show (4:3)</PresentationFormat>
  <Paragraphs>70</Paragraphs>
  <Slides>18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Infusion</vt:lpstr>
      <vt:lpstr>GSP News</vt:lpstr>
      <vt:lpstr>Rules and Penalties</vt:lpstr>
      <vt:lpstr>Rules and penalties</vt:lpstr>
      <vt:lpstr>Rules and Penalties</vt:lpstr>
      <vt:lpstr>History</vt:lpstr>
      <vt:lpstr>History     </vt:lpstr>
      <vt:lpstr>athletes</vt:lpstr>
      <vt:lpstr>Anna Bessanova</vt:lpstr>
      <vt:lpstr>Anna Bessanova</vt:lpstr>
      <vt:lpstr>Irina Tchachina</vt:lpstr>
      <vt:lpstr>Irina Tchachina</vt:lpstr>
      <vt:lpstr>Scoring </vt:lpstr>
      <vt:lpstr> Scoring</vt:lpstr>
      <vt:lpstr>Helpful hints</vt:lpstr>
      <vt:lpstr>Helpful hints</vt:lpstr>
      <vt:lpstr>Fun facts</vt:lpstr>
      <vt:lpstr>Fun facts </vt:lpstr>
      <vt:lpstr>A SPECIAL THANKYOU TO:</vt:lpstr>
    </vt:vector>
  </TitlesOfParts>
  <Company>gspnews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GSP news </dc:title>
  <dc:creator>Erin Osborne</dc:creator>
  <cp:lastModifiedBy>Erin Osborne</cp:lastModifiedBy>
  <cp:revision>20</cp:revision>
  <dcterms:created xsi:type="dcterms:W3CDTF">2016-01-07T17:43:37Z</dcterms:created>
  <dcterms:modified xsi:type="dcterms:W3CDTF">2016-01-21T16:02:57Z</dcterms:modified>
</cp:coreProperties>
</file>