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58" autoAdjust="0"/>
  </p:normalViewPr>
  <p:slideViewPr>
    <p:cSldViewPr snapToGrid="0" snapToObjects="1">
      <p:cViewPr varScale="1">
        <p:scale>
          <a:sx n="98" d="100"/>
          <a:sy n="98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E6A3E-64DA-DE4D-80AD-FC2D127D451D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17BC-E1B3-CD46-BB22-58C07079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5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017BC-E1B3-CD46-BB22-58C07079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4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Mom I luv 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017BC-E1B3-CD46-BB22-58C07079DF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017BC-E1B3-CD46-BB22-58C07079DF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7C81-5983-9049-9DF3-BBDE5B5491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FEE0-DCFC-7D44-93A2-653384F12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6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7C81-5983-9049-9DF3-BBDE5B5491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FEE0-DCFC-7D44-93A2-653384F12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0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7C81-5983-9049-9DF3-BBDE5B5491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FEE0-DCFC-7D44-93A2-653384F12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7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7C81-5983-9049-9DF3-BBDE5B5491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FEE0-DCFC-7D44-93A2-653384F12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3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7C81-5983-9049-9DF3-BBDE5B5491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FEE0-DCFC-7D44-93A2-653384F12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2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7C81-5983-9049-9DF3-BBDE5B5491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FEE0-DCFC-7D44-93A2-653384F12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3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7C81-5983-9049-9DF3-BBDE5B5491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FEE0-DCFC-7D44-93A2-653384F12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9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7C81-5983-9049-9DF3-BBDE5B5491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FEE0-DCFC-7D44-93A2-653384F12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5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7C81-5983-9049-9DF3-BBDE5B5491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FEE0-DCFC-7D44-93A2-653384F12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7C81-5983-9049-9DF3-BBDE5B5491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FEE0-DCFC-7D44-93A2-653384F12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8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7C81-5983-9049-9DF3-BBDE5B5491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FEE0-DCFC-7D44-93A2-653384F12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77C81-5983-9049-9DF3-BBDE5B54914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1FEE0-DCFC-7D44-93A2-653384F12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3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2800"/>
            <a:ext cx="9144000" cy="2682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964" y="1006660"/>
            <a:ext cx="6238436" cy="4433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Baseball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1391" y="1449973"/>
            <a:ext cx="3573660" cy="5169914"/>
          </a:xfrm>
        </p:spPr>
        <p:txBody>
          <a:bodyPr>
            <a:normAutofit/>
          </a:bodyPr>
          <a:lstStyle/>
          <a:p>
            <a:r>
              <a:rPr lang="en-US" dirty="0" smtClean="0"/>
              <a:t>A national sport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presentation</a:t>
            </a:r>
            <a:endParaRPr lang="en-US" dirty="0"/>
          </a:p>
          <a:p>
            <a:r>
              <a:rPr lang="en-US" dirty="0" smtClean="0"/>
              <a:t>By Colin Cardinal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79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703" y="225555"/>
            <a:ext cx="541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hope you enjoyed my presentation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61" y="955436"/>
            <a:ext cx="8257914" cy="59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725" y="3143025"/>
            <a:ext cx="4766864" cy="3714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9452" y="0"/>
            <a:ext cx="9443452" cy="886310"/>
          </a:xfrm>
        </p:spPr>
        <p:txBody>
          <a:bodyPr/>
          <a:lstStyle/>
          <a:p>
            <a:r>
              <a:rPr lang="en-US" dirty="0" smtClean="0"/>
              <a:t>Babe 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Babe Ruth is well known for being a great famous baseball player and I will talk about some facts about him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3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274263" y="1544540"/>
            <a:ext cx="760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3334" y="3263038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0598"/>
            <a:ext cx="9144000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Babe Ruth was an outfielder and a pitcher. He played 1914 to 1945. He also played in the world series</a:t>
            </a:r>
          </a:p>
          <a:p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841" y="993928"/>
            <a:ext cx="4211832" cy="52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361077"/>
            <a:ext cx="9144000" cy="6499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66352" y="142081"/>
            <a:ext cx="2764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History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3585882" y="1158637"/>
            <a:ext cx="240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&gt;&gt;&gt;&gt;&gt;&gt;&gt;&gt;&gt;&gt;&gt;&gt;&gt;&gt;&gt;&gt;&gt;&gt;&gt;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72679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Baseball first started in 1845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All early baseball players were amateurs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Interest in baseball increased after 1900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Many radio stations started broadcasting baseball in the </a:t>
            </a:r>
            <a:r>
              <a:rPr lang="en-US" sz="2400" dirty="0" smtClean="0"/>
              <a:t>1950s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Bob Gibson had the most strikeouts in the world series with 17 in 1968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 new generation of baseball stars emerged in the early 2000s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In 2006 the first world baseball classic was held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05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0" y="388471"/>
            <a:ext cx="2390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Rules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3451412" y="1389529"/>
            <a:ext cx="194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&gt;&gt;&gt;&gt;&gt;&gt;&gt;&gt;&gt;&gt;&gt;&gt;&gt;&gt;&gt;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65953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At first the pitcher stood 45 feet from home plate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batter strikes out by making 3 strikes while at bat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Batters can reach the base without hitting the ball-walking the batter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Good base runners can steal bases and take the extra base on batted balls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9 players a team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You </a:t>
            </a:r>
            <a:r>
              <a:rPr lang="en-US" sz="2800" dirty="0" smtClean="0"/>
              <a:t>don’t have a time limit in baseball</a:t>
            </a:r>
          </a:p>
          <a:p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6" y="378670"/>
            <a:ext cx="1591236" cy="23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0" y="-107107"/>
            <a:ext cx="90394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A batter makes a foul by hitting a foul ball when there are fewer than two strikes against the batter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Bases in college and high school baseball fields are 90 feet apart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Originally a batter was out if a fielder caught the ball either on the fly or the first bounce.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If there is an odd number of players 1 player can play on both teams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Baseball players wear a jersey, hat, baseball socks, cleats, mitt, and batting gloves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There is no limit you can run in baseball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You can not bring food on the field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field is a square with a base at each corner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size of the outfield varies from field to field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equipment in baseball is a baseball, a bat, gloves, and a helmet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outfield is between the infield and the walls or fences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You score by hitting a ball and running </a:t>
            </a:r>
            <a:r>
              <a:rPr lang="en-US" sz="2000" smtClean="0"/>
              <a:t>to bases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471" y="4639963"/>
            <a:ext cx="3083182" cy="20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646" y="403412"/>
            <a:ext cx="8516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Penalties 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7647" y="2300940"/>
            <a:ext cx="27868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You get disqualified by bad sports man ship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Hitting the batter with a pitched ball is a penalty… the batter automatically walks. </a:t>
            </a:r>
            <a:endParaRPr lang="en-US" sz="2400" dirty="0"/>
          </a:p>
        </p:txBody>
      </p:sp>
      <p:pic>
        <p:nvPicPr>
          <p:cNvPr id="1026" name="Picture 2" descr="http://binaryapipreview.ap.org/5dc541c1303b4c07ad7626fa3c2f1fa1/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68" y="2247988"/>
            <a:ext cx="5763531" cy="38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4706"/>
            <a:ext cx="9144000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Fun facts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First </a:t>
            </a:r>
            <a:r>
              <a:rPr lang="en-US" sz="2400" dirty="0"/>
              <a:t>second and third are filled with soft materials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Sometimes base runners run with the pitch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Most major leagues have 4 umpires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Most bats are made of wood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Baseball is a sport so popular in the US that it is often called the national pastime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When there are two outs , runners usually try to advance as soon as the fly ball is hit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Fly outs that hit short distances in the air are called pops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There are organized teams from 6 year olds to adults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Early major league baseball is sometimes called the dead ball era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Bunting and base stealing were more common in the early days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Early baseball batters only strike by swinging and missing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Early major league plays 162 games </a:t>
            </a:r>
            <a:r>
              <a:rPr lang="en-US" sz="2400" dirty="0" smtClean="0"/>
              <a:t>each season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176" y="44824"/>
            <a:ext cx="2846792" cy="16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0" y="44152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There are 14 players that hit 4 homeruns in one game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At first the cities represented by major league teams changed often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 err="1" smtClean="0"/>
              <a:t>yankee’s</a:t>
            </a:r>
            <a:r>
              <a:rPr lang="en-US" sz="2400" dirty="0" smtClean="0"/>
              <a:t> have become baseballs strongest team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Baseball is popular outside the united states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235" y="1897529"/>
            <a:ext cx="4960471" cy="49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537</Words>
  <Application>Microsoft Office PowerPoint</Application>
  <PresentationFormat>On-screen Show (4:3)</PresentationFormat>
  <Paragraphs>66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Baseball</vt:lpstr>
      <vt:lpstr>Babe Ruth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baseball </dc:title>
  <dc:creator>c</dc:creator>
  <cp:lastModifiedBy>Jessica Thompson-Anderson</cp:lastModifiedBy>
  <cp:revision>39</cp:revision>
  <dcterms:created xsi:type="dcterms:W3CDTF">2016-01-12T16:57:54Z</dcterms:created>
  <dcterms:modified xsi:type="dcterms:W3CDTF">2016-02-02T18:29:43Z</dcterms:modified>
</cp:coreProperties>
</file>