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5" r:id="rId6"/>
    <p:sldId id="258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2/9/2016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1394" y="4866763"/>
            <a:ext cx="4483060" cy="70929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By Aidan </a:t>
            </a:r>
            <a:r>
              <a:rPr lang="en-US" sz="4400" dirty="0" err="1" smtClean="0"/>
              <a:t>Shellito</a:t>
            </a:r>
            <a:endParaRPr lang="en-US" sz="4400" dirty="0"/>
          </a:p>
        </p:txBody>
      </p:sp>
      <p:pic>
        <p:nvPicPr>
          <p:cNvPr id="4" name="Picture 3" descr="football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61"/>
            <a:ext cx="9144000" cy="3629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8619" y="1318926"/>
            <a:ext cx="4420459" cy="2301240"/>
          </a:xfrm>
        </p:spPr>
        <p:txBody>
          <a:bodyPr/>
          <a:lstStyle/>
          <a:p>
            <a:r>
              <a:rPr lang="en-US" dirty="0" smtClean="0"/>
              <a:t>football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2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178" y="274638"/>
            <a:ext cx="4327037" cy="11430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NFL was made in 1920. </a:t>
            </a:r>
            <a:r>
              <a:rPr lang="en-US" dirty="0"/>
              <a:t>W</a:t>
            </a:r>
            <a:r>
              <a:rPr lang="en-US" dirty="0" smtClean="0"/>
              <a:t>alter camp was the creator of football. Football was made in 1864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985684"/>
            <a:ext cx="5384800" cy="361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744" y="1699035"/>
            <a:ext cx="9253744" cy="5158965"/>
          </a:xfrm>
        </p:spPr>
        <p:txBody>
          <a:bodyPr/>
          <a:lstStyle/>
          <a:p>
            <a:r>
              <a:rPr lang="en-US" dirty="0" smtClean="0"/>
              <a:t>Aaron Rogers is a football star and was born in </a:t>
            </a:r>
            <a:r>
              <a:rPr lang="en-US" dirty="0"/>
              <a:t>C</a:t>
            </a:r>
            <a:r>
              <a:rPr lang="en-US" dirty="0" smtClean="0"/>
              <a:t>alifornia 1983. Aaron </a:t>
            </a:r>
            <a:r>
              <a:rPr lang="en-US" dirty="0"/>
              <a:t>R</a:t>
            </a:r>
            <a:r>
              <a:rPr lang="en-US" dirty="0" smtClean="0"/>
              <a:t>ogers has played football since 1992 and his major game was super bowl in 1995. He is also good at Baseball. In </a:t>
            </a:r>
            <a:r>
              <a:rPr lang="en-US" dirty="0"/>
              <a:t>F</a:t>
            </a:r>
            <a:r>
              <a:rPr lang="en-US" dirty="0" smtClean="0"/>
              <a:t>ootball he plays quarterback.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3328" y="560845"/>
            <a:ext cx="5014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Aaron Rogers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7791801" y="2916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7895"/>
            <a:ext cx="9144000" cy="26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2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130" y="8080"/>
            <a:ext cx="3084426" cy="1143000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644"/>
            <a:ext cx="7467600" cy="4525963"/>
          </a:xfrm>
        </p:spPr>
        <p:txBody>
          <a:bodyPr/>
          <a:lstStyle/>
          <a:p>
            <a:r>
              <a:rPr lang="en-US" dirty="0" smtClean="0"/>
              <a:t>In football you need to have special equipment here are some pieces of equipment you wear. A jersey, a rib pad, a helmet, a face mask, a chin guard, and a shoulder pad. </a:t>
            </a:r>
          </a:p>
          <a:p>
            <a:r>
              <a:rPr lang="en-US" dirty="0" smtClean="0"/>
              <a:t>Here are some other things you don</a:t>
            </a:r>
            <a:r>
              <a:rPr lang="fr-FR" dirty="0" smtClean="0"/>
              <a:t>’</a:t>
            </a:r>
            <a:r>
              <a:rPr lang="en-US" dirty="0" smtClean="0"/>
              <a:t>t wear you use a tee, and a football.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4338314"/>
            <a:ext cx="5080000" cy="29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Penalty/rules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football has to be about about 27 cm long</a:t>
            </a:r>
          </a:p>
          <a:p>
            <a:r>
              <a:rPr lang="en-US" dirty="0" smtClean="0"/>
              <a:t>The football field has to be 100 yards long</a:t>
            </a:r>
          </a:p>
          <a:p>
            <a:r>
              <a:rPr lang="en-US" dirty="0" smtClean="0"/>
              <a:t>You can not punch people in the face</a:t>
            </a:r>
          </a:p>
          <a:p>
            <a:r>
              <a:rPr lang="en-US" dirty="0" smtClean="0"/>
              <a:t>Halftime has to be 12-20 minutes long</a:t>
            </a:r>
          </a:p>
          <a:p>
            <a:r>
              <a:rPr lang="en-US" dirty="0" smtClean="0"/>
              <a:t>The field has to be 53 yard wide</a:t>
            </a:r>
          </a:p>
          <a:p>
            <a:r>
              <a:rPr lang="en-US" dirty="0" smtClean="0"/>
              <a:t>&gt;&gt;&gt;&gt;&gt;&gt;&gt;&gt;&gt;&gt;&gt;&gt;&gt;&gt;&gt;&gt;&gt;&gt;&gt;&gt;&gt;&gt;&gt;&gt;&gt;&gt;&gt;&gt;&gt;&gt;</a:t>
            </a:r>
          </a:p>
          <a:p>
            <a:r>
              <a:rPr lang="en-US" smtClean="0"/>
              <a:t>One </a:t>
            </a:r>
            <a:r>
              <a:rPr lang="en-US" dirty="0" smtClean="0"/>
              <a:t>penalty is when you get kicked out of the game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150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7620"/>
            <a:ext cx="9144000" cy="1810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369" y="39439"/>
            <a:ext cx="3449088" cy="1143000"/>
          </a:xfrm>
        </p:spPr>
        <p:txBody>
          <a:bodyPr/>
          <a:lstStyle/>
          <a:p>
            <a:pPr algn="ctr"/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234"/>
            <a:ext cx="7467600" cy="4495453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football there has to be some way to win right? Here are some ways to score.  </a:t>
            </a:r>
            <a:r>
              <a:rPr lang="en-US" dirty="0"/>
              <a:t>If you get a touch down you will get 6 points</a:t>
            </a:r>
            <a:r>
              <a:rPr lang="en-US" dirty="0" smtClean="0"/>
              <a:t>. If you can kick the ball through the posts after you score a touchdown you will get 1 point. If you run through the end zone you will get 2 points. If </a:t>
            </a:r>
            <a:r>
              <a:rPr lang="en-US" dirty="0"/>
              <a:t>you get a field goal you will earn 3 points.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4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96" y="457200"/>
            <a:ext cx="4816321" cy="1143000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30" y="1798146"/>
            <a:ext cx="8906969" cy="42062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is touch football</a:t>
            </a:r>
          </a:p>
          <a:p>
            <a:r>
              <a:rPr lang="en-US" dirty="0" smtClean="0"/>
              <a:t>Most pro football players are in college football first</a:t>
            </a:r>
          </a:p>
          <a:p>
            <a:r>
              <a:rPr lang="en-US" dirty="0"/>
              <a:t>Y</a:t>
            </a:r>
            <a:r>
              <a:rPr lang="en-US" dirty="0" smtClean="0"/>
              <a:t>ou can quit the football league</a:t>
            </a:r>
          </a:p>
          <a:p>
            <a:r>
              <a:rPr lang="en-US" dirty="0" smtClean="0"/>
              <a:t>The field has to be a rectangle</a:t>
            </a:r>
          </a:p>
          <a:p>
            <a:r>
              <a:rPr lang="en-US" dirty="0" smtClean="0"/>
              <a:t>Football is related to soccer</a:t>
            </a:r>
          </a:p>
          <a:p>
            <a:r>
              <a:rPr lang="en-US" dirty="0" smtClean="0"/>
              <a:t>There are 11 players</a:t>
            </a:r>
          </a:p>
          <a:p>
            <a:r>
              <a:rPr lang="en-US" dirty="0"/>
              <a:t>B</a:t>
            </a:r>
            <a:r>
              <a:rPr lang="en-US" dirty="0" smtClean="0"/>
              <a:t>ack then people used to die in football</a:t>
            </a:r>
          </a:p>
          <a:p>
            <a:r>
              <a:rPr lang="en-US" dirty="0"/>
              <a:t>T</a:t>
            </a:r>
            <a:r>
              <a:rPr lang="en-US" dirty="0" smtClean="0"/>
              <a:t>here are 4 quarters in football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3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942" y="274638"/>
            <a:ext cx="6324858" cy="1143000"/>
          </a:xfrm>
        </p:spPr>
        <p:txBody>
          <a:bodyPr/>
          <a:lstStyle/>
          <a:p>
            <a:r>
              <a:rPr lang="en-US" dirty="0" smtClean="0"/>
              <a:t>More interesting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Super bowl is famous</a:t>
            </a:r>
          </a:p>
          <a:p>
            <a:r>
              <a:rPr lang="en-US" sz="2500" dirty="0" smtClean="0"/>
              <a:t>You do not need to be that smart to play football</a:t>
            </a:r>
          </a:p>
          <a:p>
            <a:r>
              <a:rPr lang="en-US" sz="2500" dirty="0" smtClean="0"/>
              <a:t>1 professional football game is 1 hour</a:t>
            </a:r>
          </a:p>
          <a:p>
            <a:r>
              <a:rPr lang="en-US" sz="2500" dirty="0" smtClean="0"/>
              <a:t>It is easer to work together in football </a:t>
            </a:r>
          </a:p>
          <a:p>
            <a:r>
              <a:rPr lang="en-US" sz="2500" dirty="0" smtClean="0"/>
              <a:t>The hall of fame is real, there is Elementary football</a:t>
            </a:r>
          </a:p>
          <a:p>
            <a:r>
              <a:rPr lang="en-US" sz="2500" dirty="0"/>
              <a:t>A</a:t>
            </a:r>
            <a:r>
              <a:rPr lang="en-US" sz="2500" dirty="0" smtClean="0"/>
              <a:t>nother name for football is Gridiron </a:t>
            </a:r>
          </a:p>
          <a:p>
            <a:r>
              <a:rPr lang="en-US" sz="2500" dirty="0" smtClean="0"/>
              <a:t>Football got famous in the 50’s</a:t>
            </a:r>
          </a:p>
          <a:p>
            <a:r>
              <a:rPr lang="en-US" sz="2500" dirty="0" smtClean="0"/>
              <a:t>The Canadian Football League is called CFL </a:t>
            </a:r>
          </a:p>
          <a:p>
            <a:r>
              <a:rPr lang="en-US" sz="2500" dirty="0" smtClean="0"/>
              <a:t>Football players can get up to $15,000,000 a year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9272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4000" cy="6756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17" y="274638"/>
            <a:ext cx="653928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 more interesting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010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is flag football</a:t>
            </a:r>
          </a:p>
          <a:p>
            <a:r>
              <a:rPr lang="en-US" dirty="0" smtClean="0"/>
              <a:t>A big guy is used to block the ball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6576" indent="0" algn="ctr">
              <a:buNone/>
            </a:pPr>
            <a:endParaRPr lang="en-US" dirty="0" smtClean="0"/>
          </a:p>
          <a:p>
            <a:pPr marL="36576" indent="0" algn="ctr">
              <a:buNone/>
            </a:pPr>
            <a:endParaRPr lang="en-US" dirty="0" smtClean="0"/>
          </a:p>
          <a:p>
            <a:pPr marL="36576" indent="0" algn="ctr">
              <a:buNone/>
            </a:pPr>
            <a:r>
              <a:rPr lang="en-US" sz="7800" dirty="0" smtClean="0">
                <a:latin typeface="Bradley Hand ITC TT-Bold"/>
                <a:cs typeface="Bradley Hand ITC TT-Bold"/>
              </a:rPr>
              <a:t>The End</a:t>
            </a:r>
            <a:endParaRPr lang="en-US" sz="7800" dirty="0">
              <a:latin typeface="Bradley Hand ITC TT-Bold"/>
              <a:cs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184803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549</TotalTime>
  <Words>404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Bradley Hand ITC TT-Bold</vt:lpstr>
      <vt:lpstr>Wingdings 2</vt:lpstr>
      <vt:lpstr>Technic</vt:lpstr>
      <vt:lpstr>football    </vt:lpstr>
      <vt:lpstr>History</vt:lpstr>
      <vt:lpstr>PowerPoint Presentation</vt:lpstr>
      <vt:lpstr>Equipment</vt:lpstr>
      <vt:lpstr>Penalty/rules</vt:lpstr>
      <vt:lpstr>Scoring</vt:lpstr>
      <vt:lpstr>Interesting facts</vt:lpstr>
      <vt:lpstr>More interesting facts </vt:lpstr>
      <vt:lpstr>Even more interesting facts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   </dc:title>
  <dc:creator>Aidan Shellito</dc:creator>
  <cp:lastModifiedBy>Jessica Thompson-Anderson</cp:lastModifiedBy>
  <cp:revision>37</cp:revision>
  <dcterms:created xsi:type="dcterms:W3CDTF">2015-12-08T18:53:45Z</dcterms:created>
  <dcterms:modified xsi:type="dcterms:W3CDTF">2016-02-09T15:20:25Z</dcterms:modified>
</cp:coreProperties>
</file>