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67" r:id="rId9"/>
    <p:sldId id="259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13" autoAdjust="0"/>
  </p:normalViewPr>
  <p:slideViewPr>
    <p:cSldViewPr snapToGrid="0" snapToObjects="1">
      <p:cViewPr varScale="1">
        <p:scale>
          <a:sx n="64" d="100"/>
          <a:sy n="64" d="100"/>
        </p:scale>
        <p:origin x="6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2243" y="463243"/>
            <a:ext cx="7490706" cy="1844701"/>
          </a:xfrm>
        </p:spPr>
        <p:txBody>
          <a:bodyPr/>
          <a:lstStyle/>
          <a:p>
            <a:pPr algn="ctr"/>
            <a:r>
              <a:rPr lang="en-US" sz="7200" dirty="0" smtClean="0"/>
              <a:t>Baseball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4800" dirty="0" smtClean="0"/>
              <a:t>America’s Top Sport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966882"/>
            <a:ext cx="6762749" cy="1752600"/>
          </a:xfrm>
        </p:spPr>
        <p:txBody>
          <a:bodyPr>
            <a:normAutofit fontScale="62500" lnSpcReduction="20000"/>
          </a:bodyPr>
          <a:lstStyle/>
          <a:p>
            <a:endParaRPr lang="en-US" sz="5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65365" y="5886030"/>
            <a:ext cx="3114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By Aidan Hull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81" y="2435697"/>
            <a:ext cx="6000858" cy="328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8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*The first baseball field was built in Pittsburg.</a:t>
            </a:r>
          </a:p>
          <a:p>
            <a:pPr marL="0" indent="0">
              <a:buNone/>
            </a:pPr>
            <a:r>
              <a:rPr lang="en-US" dirty="0" smtClean="0"/>
              <a:t>*The Chicago Cubs don’t have a mascot.</a:t>
            </a:r>
          </a:p>
          <a:p>
            <a:pPr marL="0" indent="0">
              <a:buNone/>
            </a:pPr>
            <a:r>
              <a:rPr lang="en-US" dirty="0" smtClean="0"/>
              <a:t>*The Chicago Cubs were originally called “The Whales.”</a:t>
            </a:r>
          </a:p>
          <a:p>
            <a:pPr marL="0" indent="0">
              <a:buNone/>
            </a:pPr>
            <a:r>
              <a:rPr lang="en-US" dirty="0" smtClean="0"/>
              <a:t>Baseball is called “The national sport of the U.S.A.”</a:t>
            </a:r>
          </a:p>
          <a:p>
            <a:pPr marL="0" indent="0">
              <a:buNone/>
            </a:pPr>
            <a:r>
              <a:rPr lang="en-US" dirty="0" smtClean="0"/>
              <a:t>*The Cubs didn’t play at Wrigley field till 1916.</a:t>
            </a:r>
          </a:p>
          <a:p>
            <a:pPr marL="0" indent="0">
              <a:buNone/>
            </a:pPr>
            <a:r>
              <a:rPr lang="en-US" dirty="0" smtClean="0"/>
              <a:t>*There is a 300,000 to 1 chance that a fan will be hit by the ball.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996" y="5237090"/>
            <a:ext cx="2712235" cy="133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786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 Facts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*The world’s largest baseball cap is 120 feet long, and 68,000 pounds.</a:t>
            </a:r>
          </a:p>
          <a:p>
            <a:pPr marL="0" indent="0">
              <a:buNone/>
            </a:pPr>
            <a:r>
              <a:rPr lang="en-US" dirty="0" smtClean="0"/>
              <a:t>*No one had an RBI in the 1968 All Star Game.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53" y="3371180"/>
            <a:ext cx="5471506" cy="2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4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u="sng" dirty="0" smtClean="0"/>
              <a:t>Thank you to the following websites</a:t>
            </a:r>
          </a:p>
          <a:p>
            <a:pPr marL="0" indent="0" algn="ctr">
              <a:buNone/>
            </a:pPr>
            <a:r>
              <a:rPr lang="en-US" dirty="0" smtClean="0"/>
              <a:t>The Popcorn </a:t>
            </a:r>
            <a:r>
              <a:rPr lang="en-US" dirty="0" err="1" smtClean="0"/>
              <a:t>Factory.com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Fact </a:t>
            </a:r>
            <a:r>
              <a:rPr lang="en-US" dirty="0" err="1" smtClean="0"/>
              <a:t>Monster.com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Bleacher </a:t>
            </a:r>
            <a:r>
              <a:rPr lang="en-US" dirty="0" err="1" smtClean="0"/>
              <a:t>Report.com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Equipment for </a:t>
            </a:r>
            <a:r>
              <a:rPr lang="en-US" dirty="0" err="1" smtClean="0"/>
              <a:t>baseball.com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BabeRuth.com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Baseball Almanac</a:t>
            </a:r>
          </a:p>
          <a:p>
            <a:pPr marL="0" indent="0" algn="ctr">
              <a:buNone/>
            </a:pPr>
            <a:r>
              <a:rPr lang="en-US" dirty="0" err="1" smtClean="0"/>
              <a:t>Ask.com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969" y="3001677"/>
            <a:ext cx="2605408" cy="2463800"/>
          </a:xfrm>
          <a:prstGeom prst="rect">
            <a:avLst/>
          </a:prstGeo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19" y="2860558"/>
            <a:ext cx="2398684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3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*Alexander </a:t>
            </a:r>
            <a:r>
              <a:rPr lang="en-US" dirty="0" err="1" smtClean="0"/>
              <a:t>Catwright</a:t>
            </a:r>
            <a:r>
              <a:rPr lang="en-US" dirty="0" smtClean="0"/>
              <a:t> invented baseball.</a:t>
            </a:r>
          </a:p>
          <a:p>
            <a:pPr marL="0" indent="0">
              <a:buNone/>
            </a:pPr>
            <a:r>
              <a:rPr lang="en-US" dirty="0" smtClean="0"/>
              <a:t>*The first game ever announced on the radio was the Chicago Cubs verses the White Sox. </a:t>
            </a:r>
          </a:p>
          <a:p>
            <a:pPr marL="0" indent="0">
              <a:buNone/>
            </a:pPr>
            <a:r>
              <a:rPr lang="en-US" dirty="0" smtClean="0"/>
              <a:t>*William Cummings invented the “Curve Ball” and mastered it before anyone else.</a:t>
            </a:r>
          </a:p>
          <a:p>
            <a:pPr marL="0" indent="0">
              <a:buNone/>
            </a:pPr>
            <a:r>
              <a:rPr lang="en-US" dirty="0" smtClean="0"/>
              <a:t>*The baseball Hall of Fame was created in 1935 to celebrate baseball’s 100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 anniversary.</a:t>
            </a:r>
          </a:p>
          <a:p>
            <a:pPr marL="0" indent="0">
              <a:buNone/>
            </a:pPr>
            <a:r>
              <a:rPr lang="en-US" dirty="0" smtClean="0"/>
              <a:t>*The first world series was played in 1903.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7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*Baseball first became official in 1871.</a:t>
            </a:r>
          </a:p>
          <a:p>
            <a:pPr marL="0" indent="0">
              <a:buNone/>
            </a:pPr>
            <a:r>
              <a:rPr lang="en-US" dirty="0" smtClean="0"/>
              <a:t>*Baseball was first introduced in Japan.</a:t>
            </a:r>
            <a:endParaRPr lang="en-US" dirty="0"/>
          </a:p>
        </p:txBody>
      </p:sp>
      <p:pic>
        <p:nvPicPr>
          <p:cNvPr id="1026" name="Picture 2" descr="http://baseballdeworld.com/wp-content/uploads/Jackie-Robinso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468" y="3212189"/>
            <a:ext cx="4029476" cy="322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40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35147"/>
            <a:ext cx="7583487" cy="42089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*In T-Ball, they use a stand for hitting off of called a Tee.</a:t>
            </a:r>
          </a:p>
          <a:p>
            <a:pPr marL="0" indent="0">
              <a:buNone/>
            </a:pPr>
            <a:r>
              <a:rPr lang="en-US" dirty="0" smtClean="0"/>
              <a:t>*The stick for hitting is called a “Bat.”</a:t>
            </a:r>
          </a:p>
          <a:p>
            <a:pPr marL="0" indent="0">
              <a:buNone/>
            </a:pPr>
            <a:r>
              <a:rPr lang="en-US" dirty="0" smtClean="0"/>
              <a:t>*When you’re batting (optional) you wear gloves.</a:t>
            </a:r>
          </a:p>
          <a:p>
            <a:pPr marL="0" indent="0">
              <a:buNone/>
            </a:pPr>
            <a:r>
              <a:rPr lang="en-US" dirty="0" smtClean="0"/>
              <a:t>*The ball is called a baseball.</a:t>
            </a:r>
          </a:p>
          <a:p>
            <a:pPr marL="0" indent="0">
              <a:buNone/>
            </a:pPr>
            <a:r>
              <a:rPr lang="en-US" dirty="0" smtClean="0"/>
              <a:t>*To catch the ball you use a giant glove.</a:t>
            </a:r>
          </a:p>
          <a:p>
            <a:pPr marL="0" indent="0">
              <a:buNone/>
            </a:pPr>
            <a:r>
              <a:rPr lang="en-US" dirty="0" smtClean="0"/>
              <a:t>*The catcher has to wear a mask, a chest plate, and shin guards.</a:t>
            </a:r>
          </a:p>
          <a:p>
            <a:pPr marL="0" indent="0">
              <a:buNone/>
            </a:pPr>
            <a:r>
              <a:rPr lang="en-US" dirty="0" smtClean="0"/>
              <a:t>The shoes are called cleats.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956" y="4832741"/>
            <a:ext cx="3267985" cy="176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4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“The Only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546" y="1709938"/>
            <a:ext cx="7583487" cy="42089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*You can be called out for arguing with the umpire, or even be fined money in minor or major leagues.                    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685" y="2602245"/>
            <a:ext cx="6025011" cy="364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194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Babe 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*Babe Ruth was one of the most famous players ever.</a:t>
            </a:r>
          </a:p>
          <a:p>
            <a:pPr marL="0" indent="0">
              <a:buNone/>
            </a:pPr>
            <a:r>
              <a:rPr lang="en-US" dirty="0" smtClean="0"/>
              <a:t>*When he was a kid, he loved being a catcher.</a:t>
            </a:r>
          </a:p>
          <a:p>
            <a:pPr marL="0" indent="0">
              <a:buNone/>
            </a:pPr>
            <a:r>
              <a:rPr lang="en-US" dirty="0" smtClean="0"/>
              <a:t>*They called him “The Big Bambino.”</a:t>
            </a:r>
          </a:p>
          <a:p>
            <a:pPr marL="0" indent="0">
              <a:buNone/>
            </a:pPr>
            <a:r>
              <a:rPr lang="en-US" dirty="0" smtClean="0"/>
              <a:t>*In his entire career, he hit 714 homeruns.</a:t>
            </a:r>
          </a:p>
          <a:p>
            <a:pPr marL="0" indent="0">
              <a:buNone/>
            </a:pPr>
            <a:r>
              <a:rPr lang="en-US" dirty="0" smtClean="0"/>
              <a:t>*He was born on February 6, 1895.</a:t>
            </a:r>
          </a:p>
          <a:p>
            <a:pPr marL="0" indent="0">
              <a:buNone/>
            </a:pPr>
            <a:r>
              <a:rPr lang="en-US" dirty="0" smtClean="0"/>
              <a:t>* He was first on the all time slugger list.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851" y="3547108"/>
            <a:ext cx="2509130" cy="174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39406"/>
            <a:ext cx="7583487" cy="991331"/>
          </a:xfrm>
        </p:spPr>
        <p:txBody>
          <a:bodyPr/>
          <a:lstStyle/>
          <a:p>
            <a:pPr algn="ctr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30737"/>
            <a:ext cx="7583487" cy="42089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*To score, hit the ball and run around the bases.</a:t>
            </a:r>
          </a:p>
          <a:p>
            <a:pPr marL="0" indent="0">
              <a:buNone/>
            </a:pPr>
            <a:r>
              <a:rPr lang="en-US" dirty="0" smtClean="0"/>
              <a:t>*If someone tags you with the ball on defense, you’re out.</a:t>
            </a:r>
          </a:p>
          <a:p>
            <a:pPr marL="0" indent="0">
              <a:buNone/>
            </a:pPr>
            <a:r>
              <a:rPr lang="en-US" dirty="0" smtClean="0"/>
              <a:t>*If you’re hit with the ball while batting, you get walked.</a:t>
            </a:r>
          </a:p>
          <a:p>
            <a:pPr marL="0" indent="0">
              <a:buNone/>
            </a:pPr>
            <a:r>
              <a:rPr lang="en-US" dirty="0" smtClean="0"/>
              <a:t>*If you get four balls (bad throws), you get walked while batting.</a:t>
            </a:r>
          </a:p>
          <a:p>
            <a:pPr marL="0" indent="0">
              <a:buNone/>
            </a:pPr>
            <a:r>
              <a:rPr lang="en-US" dirty="0" smtClean="0"/>
              <a:t>*If you get three strikes while batting, you </a:t>
            </a:r>
            <a:r>
              <a:rPr lang="en-US" dirty="0" smtClean="0"/>
              <a:t>are out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*If you hit the ball, and someone catches it, you’re out.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124" y="4964313"/>
            <a:ext cx="3530600" cy="158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9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*If the pitcher throws a bad ball, and you’re on base, you can run to the next before they tag you out.</a:t>
            </a:r>
          </a:p>
          <a:p>
            <a:pPr marL="0" indent="0">
              <a:buNone/>
            </a:pPr>
            <a:r>
              <a:rPr lang="en-US" dirty="0" smtClean="0"/>
              <a:t>*If you hit a ball over the fence, it’s an automatic run for you and anyone else on base.</a:t>
            </a:r>
          </a:p>
          <a:p>
            <a:pPr marL="0" indent="0">
              <a:buNone/>
            </a:pPr>
            <a:r>
              <a:rPr lang="en-US" dirty="0" smtClean="0"/>
              <a:t>*As the pitcher, if you throw to many bad throws, they’ll eventually change pitchers.</a:t>
            </a:r>
          </a:p>
          <a:p>
            <a:pPr marL="0" indent="0">
              <a:buNone/>
            </a:pPr>
            <a:r>
              <a:rPr lang="en-US" dirty="0" smtClean="0"/>
              <a:t>*If someone tags first base with the ball, before the batter </a:t>
            </a:r>
          </a:p>
          <a:p>
            <a:pPr marL="0" indent="0">
              <a:buNone/>
            </a:pPr>
            <a:r>
              <a:rPr lang="en-US" dirty="0" smtClean="0"/>
              <a:t>gets there, he/she is out.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30" y="5001890"/>
            <a:ext cx="3492500" cy="158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9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Player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07371"/>
            <a:ext cx="7583487" cy="42089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*Eddie </a:t>
            </a:r>
            <a:r>
              <a:rPr lang="en-US" dirty="0" err="1" smtClean="0"/>
              <a:t>Gaedal</a:t>
            </a:r>
            <a:r>
              <a:rPr lang="en-US" dirty="0" smtClean="0"/>
              <a:t> was the shortest baseball player in history and stood at 3 feet and 7 inches.</a:t>
            </a:r>
          </a:p>
          <a:p>
            <a:pPr marL="0" indent="0">
              <a:buNone/>
            </a:pPr>
            <a:r>
              <a:rPr lang="en-US" dirty="0" smtClean="0"/>
              <a:t>*Jimmy </a:t>
            </a:r>
            <a:r>
              <a:rPr lang="en-US" dirty="0" err="1" smtClean="0"/>
              <a:t>Pierall</a:t>
            </a:r>
            <a:r>
              <a:rPr lang="en-US" dirty="0" smtClean="0"/>
              <a:t> celebrated his 100</a:t>
            </a:r>
            <a:r>
              <a:rPr lang="en-US" baseline="30000" dirty="0" smtClean="0"/>
              <a:t>th</a:t>
            </a:r>
            <a:r>
              <a:rPr lang="en-US" dirty="0" smtClean="0"/>
              <a:t> home run by running the bases backwards.</a:t>
            </a:r>
          </a:p>
          <a:p>
            <a:pPr marL="0" indent="0">
              <a:buNone/>
            </a:pPr>
            <a:r>
              <a:rPr lang="en-US" dirty="0" smtClean="0"/>
              <a:t>*Bobby Richardson won the world series for a losing team.</a:t>
            </a:r>
          </a:p>
          <a:p>
            <a:pPr marL="0" indent="0">
              <a:buNone/>
            </a:pPr>
            <a:r>
              <a:rPr lang="en-US" dirty="0" smtClean="0"/>
              <a:t>*Warren </a:t>
            </a:r>
            <a:r>
              <a:rPr lang="en-US" dirty="0" err="1" smtClean="0"/>
              <a:t>Spahn</a:t>
            </a:r>
            <a:r>
              <a:rPr lang="en-US" dirty="0" smtClean="0"/>
              <a:t> had as many career wins as hits.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*Lou Gehrig 23 grand slams in his entire career.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*Jack McCarthy threw out 3 batters in the same inning.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950" y="4092676"/>
            <a:ext cx="1759818" cy="125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272</TotalTime>
  <Words>646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2</vt:lpstr>
      <vt:lpstr>Revolution</vt:lpstr>
      <vt:lpstr>Baseball America’s Top Sport</vt:lpstr>
      <vt:lpstr>History</vt:lpstr>
      <vt:lpstr>More History</vt:lpstr>
      <vt:lpstr>Equipment</vt:lpstr>
      <vt:lpstr>“The Only Penalty</vt:lpstr>
      <vt:lpstr>Babe Ruth</vt:lpstr>
      <vt:lpstr>Rules</vt:lpstr>
      <vt:lpstr>More Rules</vt:lpstr>
      <vt:lpstr>Player Facts</vt:lpstr>
      <vt:lpstr>Fun Facts</vt:lpstr>
      <vt:lpstr>Fun Facts Continued</vt:lpstr>
      <vt:lpstr>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Baseball America’s Top Sport</dc:title>
  <dc:creator>ethan</dc:creator>
  <cp:lastModifiedBy>Jessica Thompson-Anderson</cp:lastModifiedBy>
  <cp:revision>20</cp:revision>
  <dcterms:created xsi:type="dcterms:W3CDTF">2016-01-07T17:40:20Z</dcterms:created>
  <dcterms:modified xsi:type="dcterms:W3CDTF">2016-01-28T16:27:32Z</dcterms:modified>
</cp:coreProperties>
</file>