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34C"/>
    <a:srgbClr val="FF1B69"/>
    <a:srgbClr val="FFE70B"/>
    <a:srgbClr val="4095A6"/>
    <a:srgbClr val="C54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15CF6-0AD2-6E48-82D7-96F8689D0B7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3EEA6-B412-9F45-9FB4-D63628C6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8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gymreporter.com" TargetMode="External"/><Relationship Id="rId3" Type="http://schemas.openxmlformats.org/officeDocument/2006/relationships/hyperlink" Target="http://www.scholastic.com" TargetMode="External"/><Relationship Id="rId7" Type="http://schemas.openxmlformats.org/officeDocument/2006/relationships/hyperlink" Target="http://wikipedia.org" TargetMode="External"/><Relationship Id="rId2" Type="http://schemas.openxmlformats.org/officeDocument/2006/relationships/hyperlink" Target="Http://kidskonnect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ymnastics.isport.com" TargetMode="External"/><Relationship Id="rId5" Type="http://schemas.openxmlformats.org/officeDocument/2006/relationships/hyperlink" Target="http://www.turtlediaries.com" TargetMode="External"/><Relationship Id="rId4" Type="http://schemas.openxmlformats.org/officeDocument/2006/relationships/hyperlink" Target="http://www.Usagym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9310"/>
            <a:ext cx="7772400" cy="178010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badi MT Condensed Extra Bold"/>
                <a:cs typeface="Abadi MT Condensed Extra Bold"/>
              </a:rPr>
              <a:t>Gymnastics</a:t>
            </a:r>
            <a:endParaRPr lang="en-US" sz="60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5726" y="3380308"/>
            <a:ext cx="6400800" cy="1473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rush Script MT Italic"/>
                <a:cs typeface="Brush Script MT Italic"/>
              </a:rPr>
              <a:t>By Abby B</a:t>
            </a:r>
            <a:r>
              <a:rPr lang="en-US" sz="3200" dirty="0" smtClean="0">
                <a:latin typeface="Apple Casual"/>
                <a:cs typeface="Apple Casual"/>
              </a:rPr>
              <a:t>.</a:t>
            </a:r>
            <a:endParaRPr lang="en-US" sz="3200" dirty="0">
              <a:latin typeface="Apple Casual"/>
              <a:cs typeface="Apple Casu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200" y="699225"/>
            <a:ext cx="1905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85800" y="777919"/>
            <a:ext cx="1865653" cy="37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5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6712" y="615404"/>
            <a:ext cx="24283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Credits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6712" y="1631066"/>
            <a:ext cx="3880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Http://kidskonnect.com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www.scholastic.com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http://Usagym.org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5"/>
              </a:rPr>
              <a:t>www.turtlediaries.com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6"/>
              </a:rPr>
              <a:t>www.Gymnastics.isport.com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7"/>
              </a:rPr>
              <a:t>http://wikipedia.org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8"/>
              </a:rPr>
              <a:t>http://gymreporter.com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9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0101" y="1261146"/>
            <a:ext cx="7408333" cy="3450696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10000"/>
                  </a:schemeClr>
                </a:solidFill>
              </a:rPr>
              <a:t>Friedrich Ludwig </a:t>
            </a:r>
            <a:r>
              <a:rPr lang="en-US" b="1" dirty="0" err="1" smtClean="0">
                <a:solidFill>
                  <a:schemeClr val="accent2">
                    <a:lumMod val="10000"/>
                  </a:schemeClr>
                </a:solidFill>
              </a:rPr>
              <a:t>Jahn</a:t>
            </a:r>
            <a:r>
              <a:rPr lang="en-US" b="1" dirty="0" smtClean="0">
                <a:solidFill>
                  <a:schemeClr val="accent2">
                    <a:lumMod val="10000"/>
                  </a:schemeClr>
                </a:solidFill>
              </a:rPr>
              <a:t> was the creator of Gymnastics, he was born Aug. 11, 1778 and passed away Oct. 15, 1852.</a:t>
            </a:r>
          </a:p>
          <a:p>
            <a:r>
              <a:rPr lang="en-US" b="1" dirty="0" smtClean="0">
                <a:solidFill>
                  <a:srgbClr val="0881C5"/>
                </a:solidFill>
              </a:rPr>
              <a:t>Although Friedrich created gymnastics, it originally started in Ancient Greece and it has been around for around 2,000 years!</a:t>
            </a:r>
          </a:p>
          <a:p>
            <a:r>
              <a:rPr lang="en-US" b="1" dirty="0" smtClean="0">
                <a:solidFill>
                  <a:srgbClr val="C54B96"/>
                </a:solidFill>
              </a:rPr>
              <a:t>It became a sport in 1896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Women weren’t allowed to participate until 1928</a:t>
            </a: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0881C5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418"/>
            <a:ext cx="8229600" cy="1252728"/>
          </a:xfrm>
        </p:spPr>
        <p:txBody>
          <a:bodyPr>
            <a:noAutofit/>
          </a:bodyPr>
          <a:lstStyle/>
          <a:p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pple Casual"/>
                <a:cs typeface="Apple Casual"/>
              </a:rPr>
              <a:t>History</a:t>
            </a:r>
            <a:endParaRPr lang="en-US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pple Casual"/>
              <a:cs typeface="Apple Casu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4" b="98711" l="2742" r="993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8201" y="4249243"/>
            <a:ext cx="4597399" cy="2877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9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1291" y="284353"/>
            <a:ext cx="315705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Scoring</a:t>
            </a:r>
            <a:endParaRPr lang="en-U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72067" y="2081630"/>
            <a:ext cx="7408333" cy="345069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Gymnasts are scored by how difficult the move is.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They are scored from 1-10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Judges deduct points from 10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5" b="89824" l="4482" r="950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458" y="3744476"/>
            <a:ext cx="6317297" cy="311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315763"/>
            <a:ext cx="6973017" cy="4351612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Full name: Gabrielle Christina Victoria Douglas</a:t>
            </a:r>
          </a:p>
          <a:p>
            <a:r>
              <a:rPr lang="en-US" sz="4000" dirty="0" smtClean="0"/>
              <a:t>Born: December 1995</a:t>
            </a:r>
          </a:p>
          <a:p>
            <a:r>
              <a:rPr lang="en-US" sz="4000" dirty="0" smtClean="0"/>
              <a:t>Nickname: Flying Squirrel</a:t>
            </a:r>
          </a:p>
          <a:p>
            <a:r>
              <a:rPr lang="en-US" sz="4000" dirty="0" smtClean="0"/>
              <a:t>Grace, </a:t>
            </a:r>
            <a:r>
              <a:rPr lang="en-US" sz="4000" dirty="0" smtClean="0">
                <a:solidFill>
                  <a:srgbClr val="FFE70B"/>
                </a:solidFill>
              </a:rPr>
              <a:t>Gold</a:t>
            </a:r>
            <a:r>
              <a:rPr lang="en-US" sz="4000" dirty="0" smtClean="0"/>
              <a:t>, and Glory is one book about Gabby</a:t>
            </a:r>
            <a:endParaRPr lang="en-US" sz="4000" dirty="0"/>
          </a:p>
          <a:p>
            <a:pPr marL="0" indent="0">
              <a:buNone/>
            </a:pPr>
            <a:r>
              <a:rPr lang="en-US" dirty="0" smtClean="0">
                <a:solidFill>
                  <a:srgbClr val="4095A6"/>
                </a:solidFill>
              </a:rPr>
              <a:t> </a:t>
            </a:r>
            <a:endParaRPr lang="en-US" dirty="0">
              <a:solidFill>
                <a:srgbClr val="4095A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4095A6"/>
                </a:solidFill>
              </a:rPr>
              <a:t> </a:t>
            </a:r>
            <a:r>
              <a:rPr lang="en-US" sz="4000" dirty="0" smtClean="0">
                <a:solidFill>
                  <a:srgbClr val="4095A6"/>
                </a:solidFill>
              </a:rPr>
              <a:t>She was in the Summer Olympics in 2012 (represented United States)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 Awards: BET Young Stars Award, BET Award for Sports Women of The Year, Teen Choice Awards for Choice Female Athlete, and Glamour Award for the </a:t>
            </a:r>
            <a:r>
              <a:rPr lang="en-US" sz="4000" dirty="0" err="1" smtClean="0">
                <a:solidFill>
                  <a:schemeClr val="tx1"/>
                </a:solidFill>
              </a:rPr>
              <a:t>Unstoppables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venir Next Condensed Demi Bold"/>
                <a:cs typeface="Avenir Next Condensed Demi Bold"/>
              </a:rPr>
              <a:t>Famous Athlete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venir Next Condensed Demi Bold"/>
              <a:cs typeface="Avenir Next Condensed Demi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5460" y="1237113"/>
            <a:ext cx="5552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Gabby Douglas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0076"/>
          <a:stretch/>
        </p:blipFill>
        <p:spPr>
          <a:xfrm>
            <a:off x="7081180" y="2754746"/>
            <a:ext cx="1759738" cy="26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Gabby won 2 gold medals</a:t>
            </a:r>
          </a:p>
          <a:p>
            <a:r>
              <a:rPr lang="en-US" dirty="0" smtClean="0"/>
              <a:t>She accomplished a perfect cartwheel at 3 and a one hand handstand at 4.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Quote by Gabby: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3283"/>
            <a:ext cx="8229600" cy="1252728"/>
          </a:xfrm>
        </p:spPr>
        <p:txBody>
          <a:bodyPr>
            <a:no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venir Next Condensed Demi Bold"/>
                <a:cs typeface="Avenir Next Condensed Demi Bold"/>
              </a:rPr>
              <a:t>Famous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venir Next Condensed Demi Bold"/>
                <a:cs typeface="Avenir Next Condensed Demi Bold"/>
              </a:rPr>
              <a:t>Althlete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venir Next Condensed Demi Bold"/>
                <a:cs typeface="Avenir Next Condensed Demi Bold"/>
              </a:rPr>
              <a:t> Continued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venir Next Condensed Demi Bold"/>
              <a:cs typeface="Avenir Next Condensed Demi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639" b="38310"/>
          <a:stretch/>
        </p:blipFill>
        <p:spPr>
          <a:xfrm>
            <a:off x="1861722" y="4800188"/>
            <a:ext cx="3737054" cy="2057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813" y="1940033"/>
            <a:ext cx="7408333" cy="34506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5DD909"/>
                </a:solidFill>
              </a:rPr>
              <a:t>Uniform: Leotard and Shorts                                                 Leotard: A Skintight Body Suit for Gymnasts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Equipment: Mats, Vaults, Balance Beam, Uneven Bars, High Bars, Trampoline, chalk.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Chalk helps dry sweaty hands and helps with your grip</a:t>
            </a:r>
          </a:p>
          <a:p>
            <a:pPr lvl="1"/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Men Events: Floor, </a:t>
            </a:r>
            <a:r>
              <a:rPr lang="en-US" dirty="0" err="1" smtClean="0">
                <a:solidFill>
                  <a:srgbClr val="008000"/>
                </a:solidFill>
              </a:rPr>
              <a:t>Pammel</a:t>
            </a:r>
            <a:r>
              <a:rPr lang="en-US" dirty="0" smtClean="0">
                <a:solidFill>
                  <a:srgbClr val="008000"/>
                </a:solidFill>
              </a:rPr>
              <a:t> Horse, Still Rings, Vault, parallel Bars, and High Bars.</a:t>
            </a:r>
          </a:p>
          <a:p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Women Events: Vault, Uneven Bars, Balance Beam, and Floor Exercise</a:t>
            </a:r>
          </a:p>
          <a:p>
            <a:endParaRPr lang="en-US" dirty="0" smtClean="0">
              <a:solidFill>
                <a:schemeClr val="accent2">
                  <a:lumMod val="2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2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2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27" b="96844" l="9896" r="899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8469" y="0"/>
            <a:ext cx="2804103" cy="32756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  <a:t>Equipment and Events</a:t>
            </a:r>
            <a:endParaRPr lang="en-US" sz="6600" dirty="0">
              <a:solidFill>
                <a:srgbClr val="000000"/>
              </a:solidFill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5851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2517" y="2675467"/>
            <a:ext cx="7408333" cy="5066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Requires Strength, flexibility, agility, and balance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200" b="1" i="1" spc="600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Rules</a:t>
            </a:r>
            <a:endParaRPr lang="en-US" sz="6200" b="1" i="1" spc="600" dirty="0">
              <a:solidFill>
                <a:schemeClr val="tx1"/>
              </a:solidFill>
              <a:latin typeface="American Typewriter"/>
              <a:cs typeface="American Typewrit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2517" y="3577386"/>
            <a:ext cx="7408333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Floor: Must Combine Tumbling and Dance</a:t>
            </a:r>
          </a:p>
          <a:p>
            <a:pPr algn="ctr"/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Vault: Must End in a Round Off or Cartwheel Hand Spring</a:t>
            </a:r>
          </a:p>
          <a:p>
            <a:pPr algn="ctr"/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52" b="94809" l="9451" r="896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9407" y="4298680"/>
            <a:ext cx="2771828" cy="2692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177431">
            <a:off x="7313228" y="5806903"/>
            <a:ext cx="194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  <a:cs typeface="Brush Script MT Italic"/>
              </a:rPr>
              <a:t>For Gymnastics</a:t>
            </a:r>
            <a:endParaRPr lang="en-US" sz="1400" dirty="0">
              <a:solidFill>
                <a:schemeClr val="bg1"/>
              </a:solidFill>
              <a:latin typeface="+mj-lt"/>
              <a:cs typeface="Brush Script MT Italic"/>
            </a:endParaRPr>
          </a:p>
        </p:txBody>
      </p:sp>
    </p:spTree>
    <p:extLst>
      <p:ext uri="{BB962C8B-B14F-4D97-AF65-F5344CB8AC3E}">
        <p14:creationId xmlns:p14="http://schemas.microsoft.com/office/powerpoint/2010/main" val="30779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7234" y="338328"/>
            <a:ext cx="8229600" cy="1252728"/>
          </a:xfrm>
        </p:spPr>
        <p:txBody>
          <a:bodyPr>
            <a:normAutofit/>
          </a:bodyPr>
          <a:lstStyle/>
          <a:p>
            <a:pPr algn="dist">
              <a:lnSpc>
                <a:spcPct val="7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Bold"/>
                <a:cs typeface="Bold"/>
              </a:rPr>
              <a:t>Penalties</a:t>
            </a:r>
            <a:endParaRPr lang="en-US" sz="5400" b="1" dirty="0">
              <a:solidFill>
                <a:srgbClr val="FF0000"/>
              </a:solidFill>
              <a:latin typeface="Bold"/>
              <a:cs typeface="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5723" y="1562808"/>
            <a:ext cx="4423728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Uneven Bars: Extra Swing, Bent Legs/ Arms or Failure to Keep a Straight Body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Always Land With a Landing/Dismount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Floor Routine Must be 90 Seconds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Vault: Incorrect Arm Swing or Double Bounce on Board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3000" b="1" dirty="0">
              <a:solidFill>
                <a:srgbClr val="FF0000"/>
              </a:solidFill>
            </a:endParaRPr>
          </a:p>
          <a:p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9" y="2204095"/>
            <a:ext cx="3020453" cy="313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8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6237" y="2064037"/>
            <a:ext cx="7408333" cy="34506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D8234C"/>
                </a:solidFill>
              </a:rPr>
              <a:t>Gymnastics is VERY Dangerous! </a:t>
            </a:r>
          </a:p>
          <a:p>
            <a:endParaRPr lang="en-US" dirty="0" smtClean="0">
              <a:solidFill>
                <a:srgbClr val="D8234C"/>
              </a:solidFill>
            </a:endParaRPr>
          </a:p>
          <a:p>
            <a:r>
              <a:rPr lang="en-US" dirty="0" smtClean="0">
                <a:solidFill>
                  <a:srgbClr val="D8234C"/>
                </a:solidFill>
              </a:rPr>
              <a:t>Common Injuries: Bruises, Back Injures, Sprained Ankle, and Fractures Bones!</a:t>
            </a:r>
          </a:p>
          <a:p>
            <a:endParaRPr lang="en-US" dirty="0" smtClean="0">
              <a:solidFill>
                <a:srgbClr val="D8234C"/>
              </a:solidFill>
            </a:endParaRPr>
          </a:p>
          <a:p>
            <a:r>
              <a:rPr lang="en-US" dirty="0" smtClean="0">
                <a:solidFill>
                  <a:srgbClr val="D8234C"/>
                </a:solidFill>
              </a:rPr>
              <a:t>The Balance Beam Used to Be Just Wood and Didn’t Have Rubber/ Leather Until 1973!</a:t>
            </a:r>
          </a:p>
          <a:p>
            <a:endParaRPr lang="en-US" dirty="0">
              <a:solidFill>
                <a:srgbClr val="D8234C"/>
              </a:solidFill>
            </a:endParaRPr>
          </a:p>
          <a:p>
            <a:r>
              <a:rPr lang="en-US" dirty="0" smtClean="0">
                <a:solidFill>
                  <a:srgbClr val="D8234C"/>
                </a:solidFill>
              </a:rPr>
              <a:t>Gymnastics Was in The 1</a:t>
            </a:r>
            <a:r>
              <a:rPr lang="en-US" baseline="30000" dirty="0" smtClean="0">
                <a:solidFill>
                  <a:srgbClr val="D8234C"/>
                </a:solidFill>
              </a:rPr>
              <a:t>st</a:t>
            </a:r>
            <a:r>
              <a:rPr lang="en-US" dirty="0" smtClean="0">
                <a:solidFill>
                  <a:srgbClr val="D8234C"/>
                </a:solidFill>
              </a:rPr>
              <a:t> Olympics!</a:t>
            </a:r>
          </a:p>
          <a:p>
            <a:endParaRPr lang="en-US" dirty="0">
              <a:solidFill>
                <a:srgbClr val="D8234C"/>
              </a:solidFill>
            </a:endParaRPr>
          </a:p>
          <a:p>
            <a:endParaRPr lang="en-US" dirty="0">
              <a:solidFill>
                <a:srgbClr val="D8234C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1B69"/>
                </a:solidFill>
                <a:latin typeface="Arial Hebrew"/>
                <a:cs typeface="Arial Hebrew"/>
              </a:rPr>
              <a:t>Fun Facts</a:t>
            </a:r>
            <a:endParaRPr lang="en-US" sz="5400" b="1" dirty="0">
              <a:solidFill>
                <a:srgbClr val="FF1B69"/>
              </a:solidFill>
              <a:latin typeface="Arial Hebrew"/>
              <a:cs typeface="Arial Hebre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2" b="99233" l="57656" r="99375"/>
                    </a14:imgEffect>
                  </a14:imgLayer>
                </a14:imgProps>
              </a:ext>
            </a:extLst>
          </a:blip>
          <a:srcRect l="66005"/>
          <a:stretch/>
        </p:blipFill>
        <p:spPr>
          <a:xfrm>
            <a:off x="7184675" y="2361008"/>
            <a:ext cx="2410571" cy="4332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7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356</TotalTime>
  <Words>402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Abadi MT Condensed Extra Bold</vt:lpstr>
      <vt:lpstr>American Typewriter</vt:lpstr>
      <vt:lpstr>Apple Casual</vt:lpstr>
      <vt:lpstr>Arial Hebrew</vt:lpstr>
      <vt:lpstr>Avenir Next Condensed Demi Bold</vt:lpstr>
      <vt:lpstr>Bernard MT Condensed</vt:lpstr>
      <vt:lpstr>Bold</vt:lpstr>
      <vt:lpstr>Brush Script MT Italic</vt:lpstr>
      <vt:lpstr>Calibri</vt:lpstr>
      <vt:lpstr>Symbol</vt:lpstr>
      <vt:lpstr>Waveform</vt:lpstr>
      <vt:lpstr>Gymnastics</vt:lpstr>
      <vt:lpstr>History</vt:lpstr>
      <vt:lpstr>PowerPoint Presentation</vt:lpstr>
      <vt:lpstr>Famous Athlete</vt:lpstr>
      <vt:lpstr>Famous Althlete Continued</vt:lpstr>
      <vt:lpstr>Equipment and Events</vt:lpstr>
      <vt:lpstr>Rules</vt:lpstr>
      <vt:lpstr>Penalties</vt:lpstr>
      <vt:lpstr>Fun Facts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Gymnastics</dc:title>
  <dc:creator>a</dc:creator>
  <cp:lastModifiedBy>Jessica Thompson-Anderson</cp:lastModifiedBy>
  <cp:revision>30</cp:revision>
  <dcterms:created xsi:type="dcterms:W3CDTF">2016-01-07T18:58:28Z</dcterms:created>
  <dcterms:modified xsi:type="dcterms:W3CDTF">2016-01-28T17:05:14Z</dcterms:modified>
</cp:coreProperties>
</file>